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7"/>
    <p:restoredTop sz="94721"/>
  </p:normalViewPr>
  <p:slideViewPr>
    <p:cSldViewPr snapToGrid="0" snapToObjects="1">
      <p:cViewPr varScale="1">
        <p:scale>
          <a:sx n="104" d="100"/>
          <a:sy n="104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1F1EC-E38B-B04C-84C1-B632FBD3FBE8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6DE16-F2B8-2A40-9472-6E6FC1FFF2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33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6DE16-F2B8-2A40-9472-6E6FC1FFF2C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98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F58EC-060E-D245-AD19-CCD65AE26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B773B9-6FCD-494C-8C42-F54145C6B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DD1D05-3082-7D49-8A18-17AFA87F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BB1477-66B5-4B4D-93DC-68DE16BB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9DFBB-3C88-7548-B786-A43A0878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91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54C279-5789-B54B-B627-C469194D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A6FA6A-62FD-0B4A-BD70-89FABB570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01AA44-728F-4E4B-B800-6DC43CBE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58AC72-0621-6246-8ADE-FD6CE954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854390-FBE8-7A49-9AB1-97612050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70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8A0C003-B2DE-EE49-A8E3-E6200B4EB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C915BD-9A68-2746-A879-E99E987A9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6A2BB8-AFF4-BD43-B519-A3002F30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6C3955-695B-ED49-B4F9-0F9FEF34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C3B0D-AE4E-9C4F-A403-6097FBC5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6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71EBA-87CE-1943-9108-F858A595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CAEEC5-C837-634E-95E1-61548B8B7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584F2E-BD5D-5347-82AB-4F018E10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9C2D5E-BF87-7242-9C01-1E21AB9E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E0EFF8-BD44-8E46-AF28-BA6F9171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61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5BD590-1FAA-514B-AA96-B00EB07D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A41C7-E240-D641-AF98-C848EADE0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B55DBC-245C-5E4F-A272-7CBA524D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491126-D86A-D54F-AF3A-015EAE0A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F9C4FC-CA9F-9E42-8B98-49A86B3D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71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FB6C79-F5F5-1A4C-BFA4-033D94A9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5ECA8C-FCB9-8240-86D6-26FFFAF73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E5949B-EDF5-BB42-A9C7-370B1ED9C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E132BB-89D8-6D46-A670-E8649402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481253-6856-024C-9F77-C4587D19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D767F5-96D1-3848-A98F-AA2F5FCF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55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D7158F-53DE-9E4F-A1AA-7D17B824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51DA56-4235-734E-B247-53C319CB6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1E7E5E-8F57-3343-9AB7-58444BC63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C7FBB5-4A97-FA44-B05D-2509D2077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53550D-709E-9149-9D6C-11CD592D9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1373FF-F937-9E4F-B52A-6CFD1E1F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1F4C7E2-C012-0D48-BD0E-E9CDC757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7705A0-DDFA-414D-B8D4-104031FD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24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66C9F9-DE77-BE4C-A464-06DCB27A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E1636E-574A-6940-9EF8-A83DD01A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4909C4-1ECD-DD40-8698-E73351AA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3E7C81-C686-A740-BD06-6AA0AA0E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90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5331E77-99D6-444E-8F68-1E1755FF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8095F3-83FD-0F4E-9070-FE3DE3FD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75832B-5317-CF46-A5F8-4699124A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07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3FD71-BA4C-5744-8B50-DD3EE3DC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707ECC-F152-3746-BF38-059CF0FB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388085-7900-2F4F-9EE4-A4C8DE71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FB2BBC-D081-B348-BEED-7FA20798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DB7CFD-DF16-414C-BF2C-F9F87D5A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F95976-D083-5D45-A771-5D1DADF9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83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95E1A-A13F-214D-87BA-D42766AA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EE6217D-2272-D54B-BCDB-D5FA1F0AB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0BB219-6346-754C-B874-45A89958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8221FF-531E-DB46-B9C5-EB8978C7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5E2AFB-67B8-184A-9073-F44F54F9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932575-9A16-B34C-8526-DDA0B2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99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760FC1-6B49-FA4B-BFA4-7B17F723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403831-3AE4-EA42-9757-B3EBD0150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87377B-AEC3-0C4C-98A1-5A13EFD05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D2CC-37E9-E348-9856-158C4477D85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72525B-F786-5F43-8867-E2A4F7C34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46D447-CDAC-2E4C-8400-395B15DF6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90B3-8BCF-8249-8ED1-0030C273D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77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941A76-6269-964D-A564-F8B3BAC3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01885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Comportamenti per vaccinarsi contro coltura la mafia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BA6CE6-D2E2-5B4B-8563-7F7FF8AE6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30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5B12A-6231-F94E-8A97-DA6FA1CE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4CA27C-4F5C-4E49-8B0C-50F4E378D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Uno dei comportamenti per vaccinarsi contro la mafia e non restare in silenzio d’avanti alle minacce perché se restiamo in silenzio i mafiosi capiranno che siamo deboli e la minaccia si farà sempre più grande fino a quando non si potrà più sopportare e o ti suicidi o ti uccidono loro.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4AE2AC-D59A-CA4E-876B-048A15A5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00" y="4203700"/>
            <a:ext cx="3060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0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F32BD-7335-E046-A982-FC1878C3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A8C419-244A-064D-AA26-114F62D0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5032374"/>
          </a:xfrm>
        </p:spPr>
        <p:txBody>
          <a:bodyPr>
            <a:normAutofit/>
          </a:bodyPr>
          <a:lstStyle/>
          <a:p>
            <a:r>
              <a:rPr lang="it-IT" sz="3200" dirty="0"/>
              <a:t>Un altro comportamento per vaccinarsi contro la mafia è rispettare tutti anche quelli che ci stanno meno simpatici  </a:t>
            </a:r>
          </a:p>
          <a:p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3BAC82-B485-9C49-82E0-883F25B70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698" y="4104166"/>
            <a:ext cx="3215302" cy="27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3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66058-23DB-CD40-B5A4-BDB892C3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32DB5B-6062-474A-AA85-1731AAFB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it-IT" dirty="0"/>
              <a:t>un altro comportamento contro la mafia e aiutare gli anziani in difficoltà perché bisogna sempre rispettare le persone più anziane di noi anche se non si conoscono. Si può essere gentili tipo andandogli a fare la spesa o aiutandoli ad attraversare la strada.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FCDE65-C694-094A-99BC-C0223EF8F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658"/>
            <a:ext cx="4300151" cy="32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043E9-FD6A-8E44-A271-6915D4EC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74A137-474E-9546-B28A-57999E0C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Aiutare i più bisognosi non soltanto economicamente ma anche mentalmente perché anche se non si nota chiunque di noi a bisogno di aiuto   </a:t>
            </a:r>
          </a:p>
        </p:txBody>
      </p:sp>
    </p:spTree>
    <p:extLst>
      <p:ext uri="{BB962C8B-B14F-4D97-AF65-F5344CB8AC3E}">
        <p14:creationId xmlns:p14="http://schemas.microsoft.com/office/powerpoint/2010/main" val="19823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0C743-EEA0-8F49-A7BA-F6A77392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3DE726-1F37-F941-AEF9-D8B20D15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fare dei dispetti: perché i dispetti che fai a gli altri la maggior parte delle volte i dispetti che facciamo a gli altri c’è gli facciamo anche a noi stessi </a:t>
            </a:r>
          </a:p>
        </p:txBody>
      </p:sp>
    </p:spTree>
    <p:extLst>
      <p:ext uri="{BB962C8B-B14F-4D97-AF65-F5344CB8AC3E}">
        <p14:creationId xmlns:p14="http://schemas.microsoft.com/office/powerpoint/2010/main" val="85183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97BC8B-6202-A749-AB15-174EB44A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B96244-D386-1E46-95AC-E39F56B0A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9524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183</Words>
  <Application>Microsoft Macintosh PowerPoint</Application>
  <PresentationFormat>Widescreen</PresentationFormat>
  <Paragraphs>14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   Comportamenti per vaccinarsi contro coltura la mafia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Comportamenti per vaccinarsi contro la mafia </dc:title>
  <dc:creator>Microsoft Office User</dc:creator>
  <cp:lastModifiedBy>Microsoft Office User</cp:lastModifiedBy>
  <cp:revision>11</cp:revision>
  <dcterms:created xsi:type="dcterms:W3CDTF">2021-03-18T16:44:55Z</dcterms:created>
  <dcterms:modified xsi:type="dcterms:W3CDTF">2021-03-19T08:27:14Z</dcterms:modified>
</cp:coreProperties>
</file>