
<file path=[Content_Types].xml><?xml version="1.0" encoding="utf-8"?>
<Types xmlns="http://schemas.openxmlformats.org/package/2006/content-types">
  <Default Extension="png" ContentType="image/png"/>
  <Default Extension="mp3" ContentType="audio/mpeg"/>
  <Default Extension="jfif" ContentType="image/jpe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5"/>
  </p:notesMasterIdLst>
  <p:handoutMasterIdLst>
    <p:handoutMasterId r:id="rId16"/>
  </p:handoutMasterIdLst>
  <p:sldIdLst>
    <p:sldId id="270" r:id="rId5"/>
    <p:sldId id="271" r:id="rId6"/>
    <p:sldId id="272" r:id="rId7"/>
    <p:sldId id="273" r:id="rId8"/>
    <p:sldId id="283" r:id="rId9"/>
    <p:sldId id="275" r:id="rId10"/>
    <p:sldId id="276" r:id="rId11"/>
    <p:sldId id="290" r:id="rId12"/>
    <p:sldId id="285" r:id="rId13"/>
    <p:sldId id="291" r:id="rId14"/>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E181"/>
    <a:srgbClr val="ECB6DA"/>
    <a:srgbClr val="F4D4E9"/>
    <a:srgbClr val="FFFF99"/>
    <a:srgbClr val="CCFF66"/>
    <a:srgbClr val="66FF66"/>
    <a:srgbClr val="00FF00"/>
    <a:srgbClr val="FFFEF3"/>
    <a:srgbClr val="1314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574" autoAdjust="0"/>
  </p:normalViewPr>
  <p:slideViewPr>
    <p:cSldViewPr snapToGrid="0">
      <p:cViewPr varScale="1">
        <p:scale>
          <a:sx n="68" d="100"/>
          <a:sy n="68" d="100"/>
        </p:scale>
        <p:origin x="90" y="210"/>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88" d="100"/>
          <a:sy n="88" d="100"/>
        </p:scale>
        <p:origin x="2796"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 xmlns:a16="http://schemas.microsoft.com/office/drawing/2014/main" id="{DC88B042-EEB0-4765-A723-C32B1CEB702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a:extLst>
              <a:ext uri="{FF2B5EF4-FFF2-40B4-BE49-F238E27FC236}">
                <a16:creationId xmlns="" xmlns:a16="http://schemas.microsoft.com/office/drawing/2014/main" id="{47A9B634-3E09-4527-B38E-69803A804EC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ECB825-330D-4649-B6D7-8A23235AFAEB}" type="datetime1">
              <a:rPr lang="it-IT" smtClean="0"/>
              <a:t>17/03/2021</a:t>
            </a:fld>
            <a:endParaRPr lang="it-IT"/>
          </a:p>
        </p:txBody>
      </p:sp>
      <p:sp>
        <p:nvSpPr>
          <p:cNvPr id="4" name="Segnaposto piè di pagina 3">
            <a:extLst>
              <a:ext uri="{FF2B5EF4-FFF2-40B4-BE49-F238E27FC236}">
                <a16:creationId xmlns="" xmlns:a16="http://schemas.microsoft.com/office/drawing/2014/main" id="{F4512CE0-B9E9-4020-AE52-FB3F3267F7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a:extLst>
              <a:ext uri="{FF2B5EF4-FFF2-40B4-BE49-F238E27FC236}">
                <a16:creationId xmlns="" xmlns:a16="http://schemas.microsoft.com/office/drawing/2014/main" id="{5E4AFE9E-226B-4175-92CB-C76F87B7A18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F05622-CBE0-4D8C-9A0A-69706B073FC9}" type="slidenum">
              <a:rPr lang="it-IT" smtClean="0"/>
              <a:t>‹N›</a:t>
            </a:fld>
            <a:endParaRPr lang="it-IT"/>
          </a:p>
        </p:txBody>
      </p:sp>
    </p:spTree>
    <p:extLst>
      <p:ext uri="{BB962C8B-B14F-4D97-AF65-F5344CB8AC3E}">
        <p14:creationId xmlns:p14="http://schemas.microsoft.com/office/powerpoint/2010/main" val="17439305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12E96EFC-C3A0-45AA-818E-D8D16D158AF9}" type="datetime1">
              <a:rPr lang="it-IT" noProof="0" smtClean="0"/>
              <a:t>17/03/2021</a:t>
            </a:fld>
            <a:endParaRPr lang="it-IT" noProof="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a:t>Modifica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33DCE8F5-1341-475C-BF40-2E24D91E8058}" type="slidenum">
              <a:rPr lang="it-IT" noProof="0" smtClean="0"/>
              <a:t>‹N›</a:t>
            </a:fld>
            <a:endParaRPr lang="it-IT" noProof="0"/>
          </a:p>
        </p:txBody>
      </p:sp>
    </p:spTree>
    <p:extLst>
      <p:ext uri="{BB962C8B-B14F-4D97-AF65-F5344CB8AC3E}">
        <p14:creationId xmlns:p14="http://schemas.microsoft.com/office/powerpoint/2010/main" val="90649717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33DCE8F5-1341-475C-BF40-2E24D91E8058}" type="slidenum">
              <a:rPr lang="it-IT" smtClean="0"/>
              <a:t>1</a:t>
            </a:fld>
            <a:endParaRPr lang="it-IT"/>
          </a:p>
        </p:txBody>
      </p:sp>
    </p:spTree>
    <p:extLst>
      <p:ext uri="{BB962C8B-B14F-4D97-AF65-F5344CB8AC3E}">
        <p14:creationId xmlns:p14="http://schemas.microsoft.com/office/powerpoint/2010/main" val="1948170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33DCE8F5-1341-475C-BF40-2E24D91E8058}" type="slidenum">
              <a:rPr lang="it-IT" smtClean="0"/>
              <a:t>2</a:t>
            </a:fld>
            <a:endParaRPr lang="it-IT"/>
          </a:p>
        </p:txBody>
      </p:sp>
    </p:spTree>
    <p:extLst>
      <p:ext uri="{BB962C8B-B14F-4D97-AF65-F5344CB8AC3E}">
        <p14:creationId xmlns:p14="http://schemas.microsoft.com/office/powerpoint/2010/main" val="111642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33DCE8F5-1341-475C-BF40-2E24D91E8058}" type="slidenum">
              <a:rPr lang="it-IT" smtClean="0"/>
              <a:t>3</a:t>
            </a:fld>
            <a:endParaRPr lang="it-IT"/>
          </a:p>
        </p:txBody>
      </p:sp>
    </p:spTree>
    <p:extLst>
      <p:ext uri="{BB962C8B-B14F-4D97-AF65-F5344CB8AC3E}">
        <p14:creationId xmlns:p14="http://schemas.microsoft.com/office/powerpoint/2010/main" val="2272598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33DCE8F5-1341-475C-BF40-2E24D91E8058}" type="slidenum">
              <a:rPr lang="it-IT" smtClean="0"/>
              <a:t>4</a:t>
            </a:fld>
            <a:endParaRPr lang="it-IT"/>
          </a:p>
        </p:txBody>
      </p:sp>
    </p:spTree>
    <p:extLst>
      <p:ext uri="{BB962C8B-B14F-4D97-AF65-F5344CB8AC3E}">
        <p14:creationId xmlns:p14="http://schemas.microsoft.com/office/powerpoint/2010/main" val="1789588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33DCE8F5-1341-475C-BF40-2E24D91E8058}" type="slidenum">
              <a:rPr lang="it-IT" smtClean="0"/>
              <a:t>5</a:t>
            </a:fld>
            <a:endParaRPr lang="it-IT"/>
          </a:p>
        </p:txBody>
      </p:sp>
    </p:spTree>
    <p:extLst>
      <p:ext uri="{BB962C8B-B14F-4D97-AF65-F5344CB8AC3E}">
        <p14:creationId xmlns:p14="http://schemas.microsoft.com/office/powerpoint/2010/main" val="870166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33DCE8F5-1341-475C-BF40-2E24D91E8058}" type="slidenum">
              <a:rPr lang="it-IT" smtClean="0"/>
              <a:t>6</a:t>
            </a:fld>
            <a:endParaRPr lang="it-IT"/>
          </a:p>
        </p:txBody>
      </p:sp>
    </p:spTree>
    <p:extLst>
      <p:ext uri="{BB962C8B-B14F-4D97-AF65-F5344CB8AC3E}">
        <p14:creationId xmlns:p14="http://schemas.microsoft.com/office/powerpoint/2010/main" val="2190424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33DCE8F5-1341-475C-BF40-2E24D91E8058}" type="slidenum">
              <a:rPr lang="it-IT" smtClean="0"/>
              <a:t>7</a:t>
            </a:fld>
            <a:endParaRPr lang="it-IT"/>
          </a:p>
        </p:txBody>
      </p:sp>
    </p:spTree>
    <p:extLst>
      <p:ext uri="{BB962C8B-B14F-4D97-AF65-F5344CB8AC3E}">
        <p14:creationId xmlns:p14="http://schemas.microsoft.com/office/powerpoint/2010/main" val="1860533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33DCE8F5-1341-475C-BF40-2E24D91E8058}" type="slidenum">
              <a:rPr lang="it-IT" smtClean="0"/>
              <a:t>8</a:t>
            </a:fld>
            <a:endParaRPr lang="it-IT"/>
          </a:p>
        </p:txBody>
      </p:sp>
    </p:spTree>
    <p:extLst>
      <p:ext uri="{BB962C8B-B14F-4D97-AF65-F5344CB8AC3E}">
        <p14:creationId xmlns:p14="http://schemas.microsoft.com/office/powerpoint/2010/main" val="2377181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33DCE8F5-1341-475C-BF40-2E24D91E8058}" type="slidenum">
              <a:rPr lang="it-IT" smtClean="0"/>
              <a:t>9</a:t>
            </a:fld>
            <a:endParaRPr lang="it-IT"/>
          </a:p>
        </p:txBody>
      </p:sp>
    </p:spTree>
    <p:extLst>
      <p:ext uri="{BB962C8B-B14F-4D97-AF65-F5344CB8AC3E}">
        <p14:creationId xmlns:p14="http://schemas.microsoft.com/office/powerpoint/2010/main" val="190861146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pertina">
    <p:spTree>
      <p:nvGrpSpPr>
        <p:cNvPr id="1" name=""/>
        <p:cNvGrpSpPr/>
        <p:nvPr/>
      </p:nvGrpSpPr>
      <p:grpSpPr>
        <a:xfrm>
          <a:off x="0" y="0"/>
          <a:ext cx="0" cy="0"/>
          <a:chOff x="0" y="0"/>
          <a:chExt cx="0" cy="0"/>
        </a:xfrm>
      </p:grpSpPr>
      <p:sp>
        <p:nvSpPr>
          <p:cNvPr id="36" name="Rettangolo 35">
            <a:extLst>
              <a:ext uri="{FF2B5EF4-FFF2-40B4-BE49-F238E27FC236}">
                <a16:creationId xmlns="" xmlns:a16="http://schemas.microsoft.com/office/drawing/2014/main" id="{F63C6AD2-C991-4548-924C-6CC660667895}"/>
              </a:ext>
            </a:extLst>
          </p:cNvPr>
          <p:cNvSpPr/>
          <p:nvPr userDrawn="1"/>
        </p:nvSpPr>
        <p:spPr>
          <a:xfrm>
            <a:off x="0" y="4837454"/>
            <a:ext cx="12192000" cy="20247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0" name="Segnaposto immagine 9">
            <a:extLst>
              <a:ext uri="{FF2B5EF4-FFF2-40B4-BE49-F238E27FC236}">
                <a16:creationId xmlns="" xmlns:a16="http://schemas.microsoft.com/office/drawing/2014/main" id="{140927D5-AE1A-4ABD-BD8F-2F78723FF0D6}"/>
              </a:ext>
            </a:extLst>
          </p:cNvPr>
          <p:cNvSpPr>
            <a:spLocks noGrp="1"/>
          </p:cNvSpPr>
          <p:nvPr userDrawn="1">
            <p:ph type="pic" sz="quarter" idx="10" hasCustomPrompt="1"/>
          </p:nvPr>
        </p:nvSpPr>
        <p:spPr>
          <a:xfrm>
            <a:off x="0" y="1"/>
            <a:ext cx="12191999" cy="4837454"/>
          </a:xfrm>
          <a:solidFill>
            <a:schemeClr val="bg1">
              <a:lumMod val="95000"/>
            </a:schemeClr>
          </a:solidFill>
        </p:spPr>
        <p:txBody>
          <a:bodyPr lIns="360000" tIns="360000" rtlCol="0" anchor="t"/>
          <a:lstStyle>
            <a:lvl1pPr marL="0" indent="0" algn="l">
              <a:buNone/>
              <a:defRPr sz="1600" i="1">
                <a:latin typeface="Times New Roman" panose="02020603050405020304" pitchFamily="18" charset="0"/>
                <a:cs typeface="Times New Roman" panose="02020603050405020304" pitchFamily="18" charset="0"/>
              </a:defRPr>
            </a:lvl1pPr>
          </a:lstStyle>
          <a:p>
            <a:pPr rtl="0"/>
            <a:r>
              <a:rPr lang="it-IT" noProof="0"/>
              <a:t>Inserire o trascinare l'immagine</a:t>
            </a:r>
          </a:p>
        </p:txBody>
      </p:sp>
      <p:sp>
        <p:nvSpPr>
          <p:cNvPr id="2" name="Titolo 1">
            <a:extLst>
              <a:ext uri="{FF2B5EF4-FFF2-40B4-BE49-F238E27FC236}">
                <a16:creationId xmlns="" xmlns:a16="http://schemas.microsoft.com/office/drawing/2014/main" id="{8487E03C-DE68-4CE8-A7F1-B9DD28846BC8}"/>
              </a:ext>
            </a:extLst>
          </p:cNvPr>
          <p:cNvSpPr>
            <a:spLocks noGrp="1"/>
          </p:cNvSpPr>
          <p:nvPr userDrawn="1">
            <p:ph type="ctrTitle"/>
          </p:nvPr>
        </p:nvSpPr>
        <p:spPr>
          <a:xfrm>
            <a:off x="617704" y="5211721"/>
            <a:ext cx="4371792" cy="1128778"/>
          </a:xfrm>
        </p:spPr>
        <p:txBody>
          <a:bodyPr rtlCol="0" anchor="b"/>
          <a:lstStyle>
            <a:lvl1pPr algn="l">
              <a:defRPr sz="3500"/>
            </a:lvl1pPr>
          </a:lstStyle>
          <a:p>
            <a:pPr rtl="0"/>
            <a:r>
              <a:rPr lang="it-IT" noProof="0" smtClean="0"/>
              <a:t>Fare clic per modificare lo stile del titolo</a:t>
            </a:r>
            <a:endParaRPr lang="it-IT" noProof="0"/>
          </a:p>
        </p:txBody>
      </p:sp>
      <p:grpSp>
        <p:nvGrpSpPr>
          <p:cNvPr id="29" name="Gruppo 28" title="Cornice immagine di carta">
            <a:extLst>
              <a:ext uri="{FF2B5EF4-FFF2-40B4-BE49-F238E27FC236}">
                <a16:creationId xmlns="" xmlns:a16="http://schemas.microsoft.com/office/drawing/2014/main" id="{677AFB22-6742-41C4-82FB-C4AE9A030367}"/>
              </a:ext>
            </a:extLst>
          </p:cNvPr>
          <p:cNvGrpSpPr/>
          <p:nvPr userDrawn="1"/>
        </p:nvGrpSpPr>
        <p:grpSpPr>
          <a:xfrm rot="21295767">
            <a:off x="5213054" y="1125704"/>
            <a:ext cx="3474160" cy="4337342"/>
            <a:chOff x="4636201" y="-1745975"/>
            <a:chExt cx="3474160" cy="4337342"/>
          </a:xfrm>
        </p:grpSpPr>
        <p:sp>
          <p:nvSpPr>
            <p:cNvPr id="15" name="Parallelogramma 14">
              <a:extLst>
                <a:ext uri="{FF2B5EF4-FFF2-40B4-BE49-F238E27FC236}">
                  <a16:creationId xmlns="" xmlns:a16="http://schemas.microsoft.com/office/drawing/2014/main" id="{AD8B2DCC-383E-4DE2-8D64-D0FDAAAFBD66}"/>
                </a:ext>
              </a:extLst>
            </p:cNvPr>
            <p:cNvSpPr/>
            <p:nvPr userDrawn="1"/>
          </p:nvSpPr>
          <p:spPr>
            <a:xfrm rot="5400000">
              <a:off x="4813604" y="-705389"/>
              <a:ext cx="3220061" cy="337345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6" name="Rettangolo: Angoli arrotondati 15">
              <a:extLst>
                <a:ext uri="{FF2B5EF4-FFF2-40B4-BE49-F238E27FC236}">
                  <a16:creationId xmlns="" xmlns:a16="http://schemas.microsoft.com/office/drawing/2014/main" id="{0BB3C4F0-6068-487E-B600-33DB85DB06FD}"/>
                </a:ext>
              </a:extLst>
            </p:cNvPr>
            <p:cNvSpPr/>
            <p:nvPr userDrawn="1"/>
          </p:nvSpPr>
          <p:spPr>
            <a:xfrm>
              <a:off x="4636201" y="-1745975"/>
              <a:ext cx="3220061" cy="3910358"/>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grpSp>
      <p:sp>
        <p:nvSpPr>
          <p:cNvPr id="18" name="Segnaposto immagine 17">
            <a:extLst>
              <a:ext uri="{FF2B5EF4-FFF2-40B4-BE49-F238E27FC236}">
                <a16:creationId xmlns="" xmlns:a16="http://schemas.microsoft.com/office/drawing/2014/main" id="{F2D0CD35-6F93-431A-997D-F16BD6DEDEE6}"/>
              </a:ext>
            </a:extLst>
          </p:cNvPr>
          <p:cNvSpPr>
            <a:spLocks noGrp="1"/>
          </p:cNvSpPr>
          <p:nvPr userDrawn="1">
            <p:ph type="pic" sz="quarter" idx="11" hasCustomPrompt="1"/>
          </p:nvPr>
        </p:nvSpPr>
        <p:spPr>
          <a:xfrm rot="21295767">
            <a:off x="5415274" y="1374875"/>
            <a:ext cx="2736000" cy="288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it-IT" noProof="0"/>
              <a:t>Inserire o trascinare la foto</a:t>
            </a:r>
          </a:p>
        </p:txBody>
      </p:sp>
      <p:sp>
        <p:nvSpPr>
          <p:cNvPr id="3" name="Sottotitolo 2">
            <a:extLst>
              <a:ext uri="{FF2B5EF4-FFF2-40B4-BE49-F238E27FC236}">
                <a16:creationId xmlns="" xmlns:a16="http://schemas.microsoft.com/office/drawing/2014/main" id="{7EEE8855-FE55-4351-B21B-FE33CB8050C1}"/>
              </a:ext>
            </a:extLst>
          </p:cNvPr>
          <p:cNvSpPr>
            <a:spLocks noGrp="1"/>
          </p:cNvSpPr>
          <p:nvPr userDrawn="1">
            <p:ph type="subTitle" idx="1"/>
          </p:nvPr>
        </p:nvSpPr>
        <p:spPr>
          <a:xfrm>
            <a:off x="5461705" y="5313140"/>
            <a:ext cx="2178405" cy="1120015"/>
          </a:xfrm>
        </p:spPr>
        <p:txBody>
          <a:bodyPr rtlCol="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it-IT" noProof="0" smtClean="0"/>
              <a:t>Fare clic per modificare lo stile del sottotitolo dello schema</a:t>
            </a:r>
            <a:endParaRPr lang="it-IT" noProof="0"/>
          </a:p>
        </p:txBody>
      </p:sp>
      <p:grpSp>
        <p:nvGrpSpPr>
          <p:cNvPr id="32" name="Gruppo 31" title="Cornice immagine di carta">
            <a:extLst>
              <a:ext uri="{FF2B5EF4-FFF2-40B4-BE49-F238E27FC236}">
                <a16:creationId xmlns="" xmlns:a16="http://schemas.microsoft.com/office/drawing/2014/main" id="{66FB9647-A9A4-4596-ABCF-E53AFFCAFB9F}"/>
              </a:ext>
            </a:extLst>
          </p:cNvPr>
          <p:cNvGrpSpPr/>
          <p:nvPr userDrawn="1"/>
        </p:nvGrpSpPr>
        <p:grpSpPr>
          <a:xfrm>
            <a:off x="8294018" y="401177"/>
            <a:ext cx="2847409" cy="3554872"/>
            <a:chOff x="12781483" y="-1318991"/>
            <a:chExt cx="3132150" cy="3910359"/>
          </a:xfrm>
        </p:grpSpPr>
        <p:sp>
          <p:nvSpPr>
            <p:cNvPr id="26" name="Parallelogramma 25">
              <a:extLst>
                <a:ext uri="{FF2B5EF4-FFF2-40B4-BE49-F238E27FC236}">
                  <a16:creationId xmlns="" xmlns:a16="http://schemas.microsoft.com/office/drawing/2014/main" id="{D6736371-3F18-4CDB-9DA9-9261F0E208A2}"/>
                </a:ext>
              </a:extLst>
            </p:cNvPr>
            <p:cNvSpPr/>
            <p:nvPr userDrawn="1"/>
          </p:nvSpPr>
          <p:spPr>
            <a:xfrm rot="5400000">
              <a:off x="12941422" y="-380844"/>
              <a:ext cx="2903066" cy="3041357"/>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7" name="Rettangolo: Angoli arrotondati 26">
              <a:extLst>
                <a:ext uri="{FF2B5EF4-FFF2-40B4-BE49-F238E27FC236}">
                  <a16:creationId xmlns="" xmlns:a16="http://schemas.microsoft.com/office/drawing/2014/main" id="{F9506654-1D1A-4961-B4A5-37A49D6CA565}"/>
                </a:ext>
              </a:extLst>
            </p:cNvPr>
            <p:cNvSpPr/>
            <p:nvPr userDrawn="1"/>
          </p:nvSpPr>
          <p:spPr>
            <a:xfrm>
              <a:off x="12781483" y="-1318991"/>
              <a:ext cx="2903066" cy="3525408"/>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grpSp>
      <p:sp>
        <p:nvSpPr>
          <p:cNvPr id="22" name="Segnaposto immagine 21">
            <a:extLst>
              <a:ext uri="{FF2B5EF4-FFF2-40B4-BE49-F238E27FC236}">
                <a16:creationId xmlns="" xmlns:a16="http://schemas.microsoft.com/office/drawing/2014/main" id="{9C367D40-BB87-4803-BDBA-AC460F1244D6}"/>
              </a:ext>
            </a:extLst>
          </p:cNvPr>
          <p:cNvSpPr>
            <a:spLocks noGrp="1"/>
          </p:cNvSpPr>
          <p:nvPr userDrawn="1">
            <p:ph type="pic" sz="quarter" idx="13" hasCustomPrompt="1"/>
          </p:nvPr>
        </p:nvSpPr>
        <p:spPr>
          <a:xfrm>
            <a:off x="8481972" y="577143"/>
            <a:ext cx="2242416" cy="2360438"/>
          </a:xfrm>
          <a:solidFill>
            <a:schemeClr val="tx1">
              <a:lumMod val="75000"/>
              <a:lumOff val="25000"/>
            </a:schemeClr>
          </a:solidFill>
          <a:effectLst>
            <a:innerShdw blurRad="25400" dist="12700" dir="13500000">
              <a:prstClr val="black">
                <a:alpha val="16000"/>
              </a:prstClr>
            </a:innerShdw>
          </a:effectLst>
        </p:spPr>
        <p:txBody>
          <a:bodyPr vert="horz" lIns="180000" tIns="0" rIns="180000" bIns="0" rtlCol="0" anchor="ctr">
            <a:noAutofit/>
          </a:bodyPr>
          <a:lstStyle>
            <a:lvl1pPr marL="0" indent="0" algn="ctr">
              <a:buNone/>
              <a:defRPr lang="en-ZA" sz="1600" i="1" dirty="0">
                <a:solidFill>
                  <a:schemeClr val="bg1"/>
                </a:solidFill>
                <a:latin typeface="Times New Roman" panose="02020603050405020304" pitchFamily="18" charset="0"/>
                <a:cs typeface="Times New Roman" panose="02020603050405020304" pitchFamily="18" charset="0"/>
              </a:defRPr>
            </a:lvl1pPr>
          </a:lstStyle>
          <a:p>
            <a:pPr marL="263525" lvl="0" indent="-263525" algn="ctr" rtl="0"/>
            <a:r>
              <a:rPr lang="it-IT" noProof="0"/>
              <a:t>Inserire o trascinare la foto</a:t>
            </a:r>
          </a:p>
        </p:txBody>
      </p:sp>
      <p:grpSp>
        <p:nvGrpSpPr>
          <p:cNvPr id="33" name="Gruppo 32" title="Cornice immagine di carta">
            <a:extLst>
              <a:ext uri="{FF2B5EF4-FFF2-40B4-BE49-F238E27FC236}">
                <a16:creationId xmlns="" xmlns:a16="http://schemas.microsoft.com/office/drawing/2014/main" id="{8E420E19-DB68-48C3-A1A6-532E242347B9}"/>
              </a:ext>
            </a:extLst>
          </p:cNvPr>
          <p:cNvGrpSpPr/>
          <p:nvPr userDrawn="1"/>
        </p:nvGrpSpPr>
        <p:grpSpPr>
          <a:xfrm rot="182524">
            <a:off x="8625708" y="3010143"/>
            <a:ext cx="2699564" cy="3418505"/>
            <a:chOff x="8372395" y="-1103087"/>
            <a:chExt cx="2969520" cy="3760355"/>
          </a:xfrm>
        </p:grpSpPr>
        <p:sp>
          <p:nvSpPr>
            <p:cNvPr id="23" name="Parallelogramma 22">
              <a:extLst>
                <a:ext uri="{FF2B5EF4-FFF2-40B4-BE49-F238E27FC236}">
                  <a16:creationId xmlns="" xmlns:a16="http://schemas.microsoft.com/office/drawing/2014/main" id="{4995FC4C-C131-4103-8A8B-43882EF084F5}"/>
                </a:ext>
              </a:extLst>
            </p:cNvPr>
            <p:cNvSpPr/>
            <p:nvPr userDrawn="1"/>
          </p:nvSpPr>
          <p:spPr>
            <a:xfrm rot="16200000" flipH="1">
              <a:off x="8437722" y="-150836"/>
              <a:ext cx="2742777" cy="287343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4" name="Rettangolo: Angoli arrotondati 23">
              <a:extLst>
                <a:ext uri="{FF2B5EF4-FFF2-40B4-BE49-F238E27FC236}">
                  <a16:creationId xmlns="" xmlns:a16="http://schemas.microsoft.com/office/drawing/2014/main" id="{7196844A-D143-4ECC-8931-C09D2B29B259}"/>
                </a:ext>
              </a:extLst>
            </p:cNvPr>
            <p:cNvSpPr/>
            <p:nvPr userDrawn="1"/>
          </p:nvSpPr>
          <p:spPr>
            <a:xfrm>
              <a:off x="8599138" y="-1103087"/>
              <a:ext cx="2742777" cy="3330757"/>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grpSp>
      <p:sp>
        <p:nvSpPr>
          <p:cNvPr id="20" name="Segnaposto immagine 19">
            <a:extLst>
              <a:ext uri="{FF2B5EF4-FFF2-40B4-BE49-F238E27FC236}">
                <a16:creationId xmlns="" xmlns:a16="http://schemas.microsoft.com/office/drawing/2014/main" id="{8BC2FA13-02E5-4A0C-BA55-439D723E00C8}"/>
              </a:ext>
            </a:extLst>
          </p:cNvPr>
          <p:cNvSpPr>
            <a:spLocks noGrp="1"/>
          </p:cNvSpPr>
          <p:nvPr userDrawn="1">
            <p:ph type="pic" sz="quarter" idx="12" hasCustomPrompt="1"/>
          </p:nvPr>
        </p:nvSpPr>
        <p:spPr>
          <a:xfrm rot="182524">
            <a:off x="9041958" y="3196542"/>
            <a:ext cx="2118605" cy="2230110"/>
          </a:xfrm>
          <a:solidFill>
            <a:schemeClr val="tx1">
              <a:lumMod val="75000"/>
              <a:lumOff val="25000"/>
            </a:schemeClr>
          </a:solidFill>
          <a:effectLst>
            <a:innerShdw blurRad="25400" dist="12700" dir="13500000">
              <a:prstClr val="black">
                <a:alpha val="16000"/>
              </a:prstClr>
            </a:innerShdw>
          </a:effectLst>
        </p:spPr>
        <p:txBody>
          <a:bodyPr vert="horz" lIns="180000" tIns="0" rIns="180000" bIns="0" rtlCol="0" anchor="ctr">
            <a:noAutofit/>
          </a:bodyPr>
          <a:lstStyle>
            <a:lvl1pPr marL="0" indent="0" algn="ctr">
              <a:buNone/>
              <a:defRPr lang="en-ZA" sz="1600" i="1" dirty="0">
                <a:solidFill>
                  <a:schemeClr val="bg1"/>
                </a:solidFill>
                <a:latin typeface="Times New Roman" panose="02020603050405020304" pitchFamily="18" charset="0"/>
                <a:cs typeface="Times New Roman" panose="02020603050405020304" pitchFamily="18" charset="0"/>
              </a:defRPr>
            </a:lvl1pPr>
          </a:lstStyle>
          <a:p>
            <a:pPr marL="263525" lvl="0" indent="-263525" algn="ctr" rtl="0"/>
            <a:r>
              <a:rPr lang="it-IT" noProof="0"/>
              <a:t>Inserire o trascinare la foto</a:t>
            </a:r>
          </a:p>
        </p:txBody>
      </p:sp>
    </p:spTree>
    <p:extLst>
      <p:ext uri="{BB962C8B-B14F-4D97-AF65-F5344CB8AC3E}">
        <p14:creationId xmlns:p14="http://schemas.microsoft.com/office/powerpoint/2010/main" val="80426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iglia 12 con didascalie">
    <p:spTree>
      <p:nvGrpSpPr>
        <p:cNvPr id="1" name=""/>
        <p:cNvGrpSpPr/>
        <p:nvPr/>
      </p:nvGrpSpPr>
      <p:grpSpPr>
        <a:xfrm>
          <a:off x="0" y="0"/>
          <a:ext cx="0" cy="0"/>
          <a:chOff x="0" y="0"/>
          <a:chExt cx="0" cy="0"/>
        </a:xfrm>
      </p:grpSpPr>
      <p:sp>
        <p:nvSpPr>
          <p:cNvPr id="6" name="Segnaposto piè di pagina 5">
            <a:extLst>
              <a:ext uri="{FF2B5EF4-FFF2-40B4-BE49-F238E27FC236}">
                <a16:creationId xmlns="" xmlns:a16="http://schemas.microsoft.com/office/drawing/2014/main" id="{C09F2D66-B264-4D7C-814F-A8F0575B7C2E}"/>
              </a:ext>
            </a:extLst>
          </p:cNvPr>
          <p:cNvSpPr>
            <a:spLocks noGrp="1"/>
          </p:cNvSpPr>
          <p:nvPr>
            <p:ph type="ftr" sz="quarter" idx="21"/>
          </p:nvPr>
        </p:nvSpPr>
        <p:spPr/>
        <p:txBody>
          <a:bodyPr rtlCol="0"/>
          <a:lstStyle/>
          <a:p>
            <a:pPr rtl="0"/>
            <a:r>
              <a:rPr lang="it-IT" noProof="0"/>
              <a:t>Aggiungere un piè di pagina</a:t>
            </a:r>
          </a:p>
        </p:txBody>
      </p:sp>
      <p:sp>
        <p:nvSpPr>
          <p:cNvPr id="7" name="Segnaposto numero diapositiva 6">
            <a:extLst>
              <a:ext uri="{FF2B5EF4-FFF2-40B4-BE49-F238E27FC236}">
                <a16:creationId xmlns="" xmlns:a16="http://schemas.microsoft.com/office/drawing/2014/main" id="{37309B8E-E3FF-48B0-AE11-1D123D34371D}"/>
              </a:ext>
            </a:extLst>
          </p:cNvPr>
          <p:cNvSpPr>
            <a:spLocks noGrp="1"/>
          </p:cNvSpPr>
          <p:nvPr>
            <p:ph type="sldNum" sz="quarter" idx="22"/>
          </p:nvPr>
        </p:nvSpPr>
        <p:spPr/>
        <p:txBody>
          <a:bodyPr rtlCol="0"/>
          <a:lstStyle/>
          <a:p>
            <a:pPr rtl="0"/>
            <a:fld id="{058DB212-BFA2-403F-85EF-DFD3FF6D973A}" type="slidenum">
              <a:rPr lang="it-IT" noProof="0" smtClean="0"/>
              <a:pPr/>
              <a:t>‹N›</a:t>
            </a:fld>
            <a:endParaRPr lang="it-IT" noProof="0"/>
          </a:p>
        </p:txBody>
      </p:sp>
      <p:sp>
        <p:nvSpPr>
          <p:cNvPr id="33" name="Segnaposto immagine 17">
            <a:extLst>
              <a:ext uri="{FF2B5EF4-FFF2-40B4-BE49-F238E27FC236}">
                <a16:creationId xmlns="" xmlns:a16="http://schemas.microsoft.com/office/drawing/2014/main" id="{13FCE36B-BAA2-42E5-8BAF-73725A608552}"/>
              </a:ext>
            </a:extLst>
          </p:cNvPr>
          <p:cNvSpPr>
            <a:spLocks noGrp="1"/>
          </p:cNvSpPr>
          <p:nvPr>
            <p:ph type="pic" sz="quarter" idx="24" hasCustomPrompt="1"/>
          </p:nvPr>
        </p:nvSpPr>
        <p:spPr>
          <a:xfrm flipH="1">
            <a:off x="540000" y="489674"/>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pPr rtl="0"/>
            <a:r>
              <a:rPr lang="it-IT" noProof="0"/>
              <a:t>Inserire o trascinare la foto</a:t>
            </a:r>
          </a:p>
        </p:txBody>
      </p:sp>
      <p:sp>
        <p:nvSpPr>
          <p:cNvPr id="17" name="Segnaposto immagine 17">
            <a:extLst>
              <a:ext uri="{FF2B5EF4-FFF2-40B4-BE49-F238E27FC236}">
                <a16:creationId xmlns="" xmlns:a16="http://schemas.microsoft.com/office/drawing/2014/main" id="{60194B38-D5EB-4E6D-B645-ACAD7884DBEC}"/>
              </a:ext>
            </a:extLst>
          </p:cNvPr>
          <p:cNvSpPr>
            <a:spLocks noGrp="1"/>
          </p:cNvSpPr>
          <p:nvPr>
            <p:ph type="pic" sz="quarter" idx="26" hasCustomPrompt="1"/>
          </p:nvPr>
        </p:nvSpPr>
        <p:spPr>
          <a:xfrm flipH="1">
            <a:off x="2778000" y="489674"/>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pPr rtl="0"/>
            <a:r>
              <a:rPr lang="it-IT" noProof="0"/>
              <a:t>Inserire o trascinare la foto</a:t>
            </a:r>
          </a:p>
        </p:txBody>
      </p:sp>
      <p:sp>
        <p:nvSpPr>
          <p:cNvPr id="21" name="Segnaposto immagine 17">
            <a:extLst>
              <a:ext uri="{FF2B5EF4-FFF2-40B4-BE49-F238E27FC236}">
                <a16:creationId xmlns="" xmlns:a16="http://schemas.microsoft.com/office/drawing/2014/main" id="{0CF1ECCC-1CDA-4704-931C-44856CD73A1C}"/>
              </a:ext>
            </a:extLst>
          </p:cNvPr>
          <p:cNvSpPr>
            <a:spLocks noGrp="1"/>
          </p:cNvSpPr>
          <p:nvPr>
            <p:ph type="pic" sz="quarter" idx="28" hasCustomPrompt="1"/>
          </p:nvPr>
        </p:nvSpPr>
        <p:spPr>
          <a:xfrm flipH="1">
            <a:off x="5016000" y="489674"/>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pPr rtl="0"/>
            <a:r>
              <a:rPr lang="it-IT" noProof="0"/>
              <a:t>Inserire o trascinare la foto</a:t>
            </a:r>
          </a:p>
        </p:txBody>
      </p:sp>
      <p:sp>
        <p:nvSpPr>
          <p:cNvPr id="23" name="Segnaposto immagine 17">
            <a:extLst>
              <a:ext uri="{FF2B5EF4-FFF2-40B4-BE49-F238E27FC236}">
                <a16:creationId xmlns="" xmlns:a16="http://schemas.microsoft.com/office/drawing/2014/main" id="{77657464-B880-4475-B938-A52717FD55D0}"/>
              </a:ext>
            </a:extLst>
          </p:cNvPr>
          <p:cNvSpPr>
            <a:spLocks noGrp="1"/>
          </p:cNvSpPr>
          <p:nvPr>
            <p:ph type="pic" sz="quarter" idx="30" hasCustomPrompt="1"/>
          </p:nvPr>
        </p:nvSpPr>
        <p:spPr>
          <a:xfrm flipH="1">
            <a:off x="7254000" y="489674"/>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pPr rtl="0"/>
            <a:r>
              <a:rPr lang="it-IT" noProof="0"/>
              <a:t>Inserire o trascinare la foto</a:t>
            </a:r>
          </a:p>
        </p:txBody>
      </p:sp>
      <p:sp>
        <p:nvSpPr>
          <p:cNvPr id="25" name="Segnaposto immagine 17">
            <a:extLst>
              <a:ext uri="{FF2B5EF4-FFF2-40B4-BE49-F238E27FC236}">
                <a16:creationId xmlns="" xmlns:a16="http://schemas.microsoft.com/office/drawing/2014/main" id="{BC1CEC01-89BF-4175-8272-31CE9D920476}"/>
              </a:ext>
            </a:extLst>
          </p:cNvPr>
          <p:cNvSpPr>
            <a:spLocks noGrp="1"/>
          </p:cNvSpPr>
          <p:nvPr>
            <p:ph type="pic" sz="quarter" idx="32" hasCustomPrompt="1"/>
          </p:nvPr>
        </p:nvSpPr>
        <p:spPr>
          <a:xfrm flipH="1">
            <a:off x="9492000" y="489674"/>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pPr rtl="0"/>
            <a:r>
              <a:rPr lang="it-IT" noProof="0"/>
              <a:t>Inserire o trascinare la foto</a:t>
            </a:r>
          </a:p>
        </p:txBody>
      </p:sp>
      <p:sp>
        <p:nvSpPr>
          <p:cNvPr id="15" name="Segnaposto testo 10">
            <a:extLst>
              <a:ext uri="{FF2B5EF4-FFF2-40B4-BE49-F238E27FC236}">
                <a16:creationId xmlns="" xmlns:a16="http://schemas.microsoft.com/office/drawing/2014/main" id="{E77FA6E5-55F2-4560-8FE1-BE530710E4D8}"/>
              </a:ext>
            </a:extLst>
          </p:cNvPr>
          <p:cNvSpPr>
            <a:spLocks noGrp="1"/>
          </p:cNvSpPr>
          <p:nvPr>
            <p:ph type="body" sz="quarter" idx="18" hasCustomPrompt="1"/>
          </p:nvPr>
        </p:nvSpPr>
        <p:spPr>
          <a:xfrm>
            <a:off x="540000" y="2649674"/>
            <a:ext cx="2160000" cy="495300"/>
          </a:xfrm>
          <a:solidFill>
            <a:schemeClr val="bg1"/>
          </a:solidFill>
        </p:spPr>
        <p:txBody>
          <a:bodyPr rtlCol="0" anchor="ctr"/>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rtl="0"/>
            <a:r>
              <a:rPr lang="it-IT" noProof="0"/>
              <a:t>Didascalia foto</a:t>
            </a:r>
          </a:p>
        </p:txBody>
      </p:sp>
      <p:sp>
        <p:nvSpPr>
          <p:cNvPr id="20" name="Segnaposto testo 10">
            <a:extLst>
              <a:ext uri="{FF2B5EF4-FFF2-40B4-BE49-F238E27FC236}">
                <a16:creationId xmlns="" xmlns:a16="http://schemas.microsoft.com/office/drawing/2014/main" id="{3528C08E-7D0D-4AFB-B0E6-D4A343F5416E}"/>
              </a:ext>
            </a:extLst>
          </p:cNvPr>
          <p:cNvSpPr>
            <a:spLocks noGrp="1"/>
          </p:cNvSpPr>
          <p:nvPr>
            <p:ph type="body" sz="quarter" idx="33" hasCustomPrompt="1"/>
          </p:nvPr>
        </p:nvSpPr>
        <p:spPr>
          <a:xfrm>
            <a:off x="2778000" y="2649674"/>
            <a:ext cx="2160000" cy="495300"/>
          </a:xfrm>
          <a:solidFill>
            <a:schemeClr val="bg1"/>
          </a:solidFill>
        </p:spPr>
        <p:txBody>
          <a:bodyPr rtlCol="0" anchor="ctr"/>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rtl="0"/>
            <a:r>
              <a:rPr lang="it-IT" noProof="0"/>
              <a:t>Didascalia foto</a:t>
            </a:r>
          </a:p>
        </p:txBody>
      </p:sp>
      <p:sp>
        <p:nvSpPr>
          <p:cNvPr id="26" name="Segnaposto testo 10">
            <a:extLst>
              <a:ext uri="{FF2B5EF4-FFF2-40B4-BE49-F238E27FC236}">
                <a16:creationId xmlns="" xmlns:a16="http://schemas.microsoft.com/office/drawing/2014/main" id="{82623F1A-A25F-40E8-8677-0800DF89A58E}"/>
              </a:ext>
            </a:extLst>
          </p:cNvPr>
          <p:cNvSpPr>
            <a:spLocks noGrp="1"/>
          </p:cNvSpPr>
          <p:nvPr>
            <p:ph type="body" sz="quarter" idx="34" hasCustomPrompt="1"/>
          </p:nvPr>
        </p:nvSpPr>
        <p:spPr>
          <a:xfrm>
            <a:off x="5016000" y="2649674"/>
            <a:ext cx="2160000" cy="495300"/>
          </a:xfrm>
          <a:solidFill>
            <a:schemeClr val="bg1"/>
          </a:solidFill>
        </p:spPr>
        <p:txBody>
          <a:bodyPr rtlCol="0" anchor="ctr"/>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rtl="0"/>
            <a:r>
              <a:rPr lang="it-IT" noProof="0"/>
              <a:t>Didascalia foto</a:t>
            </a:r>
          </a:p>
        </p:txBody>
      </p:sp>
      <p:sp>
        <p:nvSpPr>
          <p:cNvPr id="27" name="Segnaposto testo 10">
            <a:extLst>
              <a:ext uri="{FF2B5EF4-FFF2-40B4-BE49-F238E27FC236}">
                <a16:creationId xmlns="" xmlns:a16="http://schemas.microsoft.com/office/drawing/2014/main" id="{73B9C81D-090D-488C-8373-C7DAE4EB8E7A}"/>
              </a:ext>
            </a:extLst>
          </p:cNvPr>
          <p:cNvSpPr>
            <a:spLocks noGrp="1"/>
          </p:cNvSpPr>
          <p:nvPr>
            <p:ph type="body" sz="quarter" idx="35" hasCustomPrompt="1"/>
          </p:nvPr>
        </p:nvSpPr>
        <p:spPr>
          <a:xfrm>
            <a:off x="7254000" y="2649674"/>
            <a:ext cx="2160000" cy="495300"/>
          </a:xfrm>
          <a:solidFill>
            <a:schemeClr val="bg1"/>
          </a:solidFill>
        </p:spPr>
        <p:txBody>
          <a:bodyPr rtlCol="0" anchor="ctr"/>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rtl="0"/>
            <a:r>
              <a:rPr lang="it-IT" noProof="0"/>
              <a:t>Didascalia foto</a:t>
            </a:r>
          </a:p>
        </p:txBody>
      </p:sp>
      <p:sp>
        <p:nvSpPr>
          <p:cNvPr id="28" name="Segnaposto testo 10">
            <a:extLst>
              <a:ext uri="{FF2B5EF4-FFF2-40B4-BE49-F238E27FC236}">
                <a16:creationId xmlns="" xmlns:a16="http://schemas.microsoft.com/office/drawing/2014/main" id="{5E58E802-03DE-459C-8F94-F5F0839F2447}"/>
              </a:ext>
            </a:extLst>
          </p:cNvPr>
          <p:cNvSpPr>
            <a:spLocks noGrp="1"/>
          </p:cNvSpPr>
          <p:nvPr>
            <p:ph type="body" sz="quarter" idx="36" hasCustomPrompt="1"/>
          </p:nvPr>
        </p:nvSpPr>
        <p:spPr>
          <a:xfrm>
            <a:off x="9492000" y="2649674"/>
            <a:ext cx="2160000" cy="495300"/>
          </a:xfrm>
          <a:solidFill>
            <a:schemeClr val="bg1"/>
          </a:solidFill>
        </p:spPr>
        <p:txBody>
          <a:bodyPr rtlCol="0" anchor="ctr"/>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rtl="0"/>
            <a:r>
              <a:rPr lang="it-IT" noProof="0"/>
              <a:t>Didascalia foto</a:t>
            </a:r>
          </a:p>
        </p:txBody>
      </p:sp>
      <p:sp>
        <p:nvSpPr>
          <p:cNvPr id="29" name="Segnaposto immagine 17">
            <a:extLst>
              <a:ext uri="{FF2B5EF4-FFF2-40B4-BE49-F238E27FC236}">
                <a16:creationId xmlns="" xmlns:a16="http://schemas.microsoft.com/office/drawing/2014/main" id="{635D0261-C0A7-4103-BE60-C605E1F6C368}"/>
              </a:ext>
            </a:extLst>
          </p:cNvPr>
          <p:cNvSpPr>
            <a:spLocks noGrp="1"/>
          </p:cNvSpPr>
          <p:nvPr>
            <p:ph type="pic" sz="quarter" idx="37" hasCustomPrompt="1"/>
          </p:nvPr>
        </p:nvSpPr>
        <p:spPr>
          <a:xfrm flipH="1">
            <a:off x="540000" y="3232454"/>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pPr rtl="0"/>
            <a:r>
              <a:rPr lang="it-IT" noProof="0"/>
              <a:t>Inserire o trascinare la foto</a:t>
            </a:r>
          </a:p>
        </p:txBody>
      </p:sp>
      <p:sp>
        <p:nvSpPr>
          <p:cNvPr id="30" name="Segnaposto immagine 17">
            <a:extLst>
              <a:ext uri="{FF2B5EF4-FFF2-40B4-BE49-F238E27FC236}">
                <a16:creationId xmlns="" xmlns:a16="http://schemas.microsoft.com/office/drawing/2014/main" id="{302E4867-120B-4B0B-9D4E-BD8255BA9937}"/>
              </a:ext>
            </a:extLst>
          </p:cNvPr>
          <p:cNvSpPr>
            <a:spLocks noGrp="1"/>
          </p:cNvSpPr>
          <p:nvPr>
            <p:ph type="pic" sz="quarter" idx="38" hasCustomPrompt="1"/>
          </p:nvPr>
        </p:nvSpPr>
        <p:spPr>
          <a:xfrm flipH="1">
            <a:off x="2778000" y="3232454"/>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pPr rtl="0"/>
            <a:r>
              <a:rPr lang="it-IT" noProof="0"/>
              <a:t>Inserire o trascinare la foto</a:t>
            </a:r>
          </a:p>
        </p:txBody>
      </p:sp>
      <p:sp>
        <p:nvSpPr>
          <p:cNvPr id="31" name="Segnaposto immagine 17">
            <a:extLst>
              <a:ext uri="{FF2B5EF4-FFF2-40B4-BE49-F238E27FC236}">
                <a16:creationId xmlns="" xmlns:a16="http://schemas.microsoft.com/office/drawing/2014/main" id="{1F469D12-16FD-41F1-AC20-79B7EF0777F8}"/>
              </a:ext>
            </a:extLst>
          </p:cNvPr>
          <p:cNvSpPr>
            <a:spLocks noGrp="1"/>
          </p:cNvSpPr>
          <p:nvPr>
            <p:ph type="pic" sz="quarter" idx="39" hasCustomPrompt="1"/>
          </p:nvPr>
        </p:nvSpPr>
        <p:spPr>
          <a:xfrm flipH="1">
            <a:off x="5016000" y="3232454"/>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pPr rtl="0"/>
            <a:r>
              <a:rPr lang="it-IT" noProof="0"/>
              <a:t>Inserire o trascinare la foto</a:t>
            </a:r>
          </a:p>
        </p:txBody>
      </p:sp>
      <p:sp>
        <p:nvSpPr>
          <p:cNvPr id="32" name="Segnaposto immagine 17">
            <a:extLst>
              <a:ext uri="{FF2B5EF4-FFF2-40B4-BE49-F238E27FC236}">
                <a16:creationId xmlns="" xmlns:a16="http://schemas.microsoft.com/office/drawing/2014/main" id="{5744C71D-7AA2-4292-A5C0-4CDAA24619FF}"/>
              </a:ext>
            </a:extLst>
          </p:cNvPr>
          <p:cNvSpPr>
            <a:spLocks noGrp="1"/>
          </p:cNvSpPr>
          <p:nvPr>
            <p:ph type="pic" sz="quarter" idx="40" hasCustomPrompt="1"/>
          </p:nvPr>
        </p:nvSpPr>
        <p:spPr>
          <a:xfrm flipH="1">
            <a:off x="7254000" y="3232454"/>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pPr rtl="0"/>
            <a:r>
              <a:rPr lang="it-IT" noProof="0"/>
              <a:t>Inserire o trascinare la foto</a:t>
            </a:r>
          </a:p>
        </p:txBody>
      </p:sp>
      <p:sp>
        <p:nvSpPr>
          <p:cNvPr id="34" name="Segnaposto immagine 17">
            <a:extLst>
              <a:ext uri="{FF2B5EF4-FFF2-40B4-BE49-F238E27FC236}">
                <a16:creationId xmlns="" xmlns:a16="http://schemas.microsoft.com/office/drawing/2014/main" id="{68077812-195E-4C18-B06B-6A1125D9DE79}"/>
              </a:ext>
            </a:extLst>
          </p:cNvPr>
          <p:cNvSpPr>
            <a:spLocks noGrp="1"/>
          </p:cNvSpPr>
          <p:nvPr>
            <p:ph type="pic" sz="quarter" idx="41" hasCustomPrompt="1"/>
          </p:nvPr>
        </p:nvSpPr>
        <p:spPr>
          <a:xfrm flipH="1">
            <a:off x="9492000" y="3232454"/>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pPr rtl="0"/>
            <a:r>
              <a:rPr lang="it-IT" noProof="0"/>
              <a:t>Inserire o trascinare la foto</a:t>
            </a:r>
          </a:p>
        </p:txBody>
      </p:sp>
      <p:sp>
        <p:nvSpPr>
          <p:cNvPr id="35" name="Segnaposto testo 10">
            <a:extLst>
              <a:ext uri="{FF2B5EF4-FFF2-40B4-BE49-F238E27FC236}">
                <a16:creationId xmlns="" xmlns:a16="http://schemas.microsoft.com/office/drawing/2014/main" id="{49712DCF-C937-42B8-AE87-D46105B119F0}"/>
              </a:ext>
            </a:extLst>
          </p:cNvPr>
          <p:cNvSpPr>
            <a:spLocks noGrp="1"/>
          </p:cNvSpPr>
          <p:nvPr>
            <p:ph type="body" sz="quarter" idx="42" hasCustomPrompt="1"/>
          </p:nvPr>
        </p:nvSpPr>
        <p:spPr>
          <a:xfrm>
            <a:off x="540000" y="5392454"/>
            <a:ext cx="2160000" cy="495300"/>
          </a:xfrm>
          <a:solidFill>
            <a:schemeClr val="bg1"/>
          </a:solidFill>
        </p:spPr>
        <p:txBody>
          <a:bodyPr rtlCol="0" anchor="ctr"/>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rtl="0"/>
            <a:r>
              <a:rPr lang="it-IT" noProof="0"/>
              <a:t>Didascalia foto</a:t>
            </a:r>
          </a:p>
        </p:txBody>
      </p:sp>
      <p:sp>
        <p:nvSpPr>
          <p:cNvPr id="36" name="Segnaposto testo 10">
            <a:extLst>
              <a:ext uri="{FF2B5EF4-FFF2-40B4-BE49-F238E27FC236}">
                <a16:creationId xmlns="" xmlns:a16="http://schemas.microsoft.com/office/drawing/2014/main" id="{221C3BCE-24E5-4F81-9978-069AC99149BA}"/>
              </a:ext>
            </a:extLst>
          </p:cNvPr>
          <p:cNvSpPr>
            <a:spLocks noGrp="1"/>
          </p:cNvSpPr>
          <p:nvPr>
            <p:ph type="body" sz="quarter" idx="43" hasCustomPrompt="1"/>
          </p:nvPr>
        </p:nvSpPr>
        <p:spPr>
          <a:xfrm>
            <a:off x="2778000" y="5392454"/>
            <a:ext cx="2160000" cy="495300"/>
          </a:xfrm>
          <a:solidFill>
            <a:schemeClr val="bg1"/>
          </a:solidFill>
        </p:spPr>
        <p:txBody>
          <a:bodyPr rtlCol="0" anchor="ctr"/>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rtl="0"/>
            <a:r>
              <a:rPr lang="it-IT" noProof="0"/>
              <a:t>Didascalia foto</a:t>
            </a:r>
          </a:p>
        </p:txBody>
      </p:sp>
      <p:sp>
        <p:nvSpPr>
          <p:cNvPr id="37" name="Segnaposto testo 10">
            <a:extLst>
              <a:ext uri="{FF2B5EF4-FFF2-40B4-BE49-F238E27FC236}">
                <a16:creationId xmlns="" xmlns:a16="http://schemas.microsoft.com/office/drawing/2014/main" id="{77098CC4-798D-4781-A978-4293479EEB19}"/>
              </a:ext>
            </a:extLst>
          </p:cNvPr>
          <p:cNvSpPr>
            <a:spLocks noGrp="1"/>
          </p:cNvSpPr>
          <p:nvPr>
            <p:ph type="body" sz="quarter" idx="44" hasCustomPrompt="1"/>
          </p:nvPr>
        </p:nvSpPr>
        <p:spPr>
          <a:xfrm>
            <a:off x="5016000" y="5392454"/>
            <a:ext cx="2160000" cy="495300"/>
          </a:xfrm>
          <a:solidFill>
            <a:schemeClr val="bg1"/>
          </a:solidFill>
        </p:spPr>
        <p:txBody>
          <a:bodyPr rtlCol="0" anchor="ctr"/>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rtl="0"/>
            <a:r>
              <a:rPr lang="it-IT" noProof="0"/>
              <a:t>Didascalia foto</a:t>
            </a:r>
          </a:p>
        </p:txBody>
      </p:sp>
      <p:sp>
        <p:nvSpPr>
          <p:cNvPr id="38" name="Segnaposto testo 10">
            <a:extLst>
              <a:ext uri="{FF2B5EF4-FFF2-40B4-BE49-F238E27FC236}">
                <a16:creationId xmlns="" xmlns:a16="http://schemas.microsoft.com/office/drawing/2014/main" id="{108A2BC4-D5BD-4BA3-8576-84538244D305}"/>
              </a:ext>
            </a:extLst>
          </p:cNvPr>
          <p:cNvSpPr>
            <a:spLocks noGrp="1"/>
          </p:cNvSpPr>
          <p:nvPr>
            <p:ph type="body" sz="quarter" idx="45" hasCustomPrompt="1"/>
          </p:nvPr>
        </p:nvSpPr>
        <p:spPr>
          <a:xfrm>
            <a:off x="7254000" y="5392454"/>
            <a:ext cx="2160000" cy="495300"/>
          </a:xfrm>
          <a:solidFill>
            <a:schemeClr val="bg1"/>
          </a:solidFill>
        </p:spPr>
        <p:txBody>
          <a:bodyPr rtlCol="0" anchor="ctr"/>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rtl="0"/>
            <a:r>
              <a:rPr lang="it-IT" noProof="0"/>
              <a:t>Didascalia foto</a:t>
            </a:r>
          </a:p>
        </p:txBody>
      </p:sp>
      <p:sp>
        <p:nvSpPr>
          <p:cNvPr id="39" name="Segnaposto testo 10">
            <a:extLst>
              <a:ext uri="{FF2B5EF4-FFF2-40B4-BE49-F238E27FC236}">
                <a16:creationId xmlns="" xmlns:a16="http://schemas.microsoft.com/office/drawing/2014/main" id="{4ED042C7-87E5-41F8-8599-6B733A287B1D}"/>
              </a:ext>
            </a:extLst>
          </p:cNvPr>
          <p:cNvSpPr>
            <a:spLocks noGrp="1"/>
          </p:cNvSpPr>
          <p:nvPr>
            <p:ph type="body" sz="quarter" idx="46" hasCustomPrompt="1"/>
          </p:nvPr>
        </p:nvSpPr>
        <p:spPr>
          <a:xfrm>
            <a:off x="9492000" y="5392454"/>
            <a:ext cx="2160000" cy="495300"/>
          </a:xfrm>
          <a:solidFill>
            <a:schemeClr val="bg1"/>
          </a:solidFill>
        </p:spPr>
        <p:txBody>
          <a:bodyPr rtlCol="0" anchor="ctr"/>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rtl="0"/>
            <a:r>
              <a:rPr lang="it-IT" noProof="0"/>
              <a:t>Didascalia foto</a:t>
            </a:r>
          </a:p>
        </p:txBody>
      </p:sp>
      <p:sp>
        <p:nvSpPr>
          <p:cNvPr id="2" name="Titolo 1">
            <a:extLst>
              <a:ext uri="{FF2B5EF4-FFF2-40B4-BE49-F238E27FC236}">
                <a16:creationId xmlns="" xmlns:a16="http://schemas.microsoft.com/office/drawing/2014/main" id="{6C16259F-6698-4B2A-AB30-07C302A2C744}"/>
              </a:ext>
            </a:extLst>
          </p:cNvPr>
          <p:cNvSpPr>
            <a:spLocks noGrp="1"/>
          </p:cNvSpPr>
          <p:nvPr>
            <p:ph type="title"/>
          </p:nvPr>
        </p:nvSpPr>
        <p:spPr/>
        <p:txBody>
          <a:bodyPr rtlCol="0"/>
          <a:lstStyle/>
          <a:p>
            <a:pPr rtl="0"/>
            <a:r>
              <a:rPr lang="it-IT" noProof="0" smtClean="0"/>
              <a:t>Fare clic per modificare lo stile del titolo</a:t>
            </a:r>
            <a:endParaRPr lang="it-IT" noProof="0"/>
          </a:p>
        </p:txBody>
      </p:sp>
    </p:spTree>
    <p:extLst>
      <p:ext uri="{BB962C8B-B14F-4D97-AF65-F5344CB8AC3E}">
        <p14:creationId xmlns:p14="http://schemas.microsoft.com/office/powerpoint/2010/main" val="1586548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to Hero">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44" name="Immagine 43">
            <a:extLst>
              <a:ext uri="{FF2B5EF4-FFF2-40B4-BE49-F238E27FC236}">
                <a16:creationId xmlns="" xmlns:a16="http://schemas.microsoft.com/office/drawing/2014/main" id="{130FAD59-3F97-4C89-954F-0FEC847807F9}"/>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43000"/>
                    </a14:imgEffect>
                  </a14:imgLayer>
                </a14:imgProps>
              </a:ext>
              <a:ext uri="{28A0092B-C50C-407E-A947-70E740481C1C}">
                <a14:useLocalDpi xmlns:a14="http://schemas.microsoft.com/office/drawing/2010/main"/>
              </a:ext>
            </a:extLst>
          </a:blip>
          <a:srcRect/>
          <a:stretch/>
        </p:blipFill>
        <p:spPr>
          <a:xfrm>
            <a:off x="252000" y="246389"/>
            <a:ext cx="11687999" cy="5861490"/>
          </a:xfrm>
          <a:prstGeom prst="rect">
            <a:avLst/>
          </a:prstGeom>
        </p:spPr>
      </p:pic>
      <p:sp>
        <p:nvSpPr>
          <p:cNvPr id="3" name="Segnaposto immagine 2">
            <a:extLst>
              <a:ext uri="{FF2B5EF4-FFF2-40B4-BE49-F238E27FC236}">
                <a16:creationId xmlns="" xmlns:a16="http://schemas.microsoft.com/office/drawing/2014/main" id="{4CB21A9E-F346-45CA-928A-9714907B6860}"/>
              </a:ext>
            </a:extLst>
          </p:cNvPr>
          <p:cNvSpPr>
            <a:spLocks noGrp="1"/>
          </p:cNvSpPr>
          <p:nvPr>
            <p:ph type="pic" sz="quarter" idx="23" hasCustomPrompt="1"/>
          </p:nvPr>
        </p:nvSpPr>
        <p:spPr>
          <a:xfrm>
            <a:off x="4406906" y="763130"/>
            <a:ext cx="3376800" cy="4788000"/>
          </a:xfrm>
          <a:solidFill>
            <a:schemeClr val="bg1">
              <a:lumMod val="85000"/>
            </a:schemeClr>
          </a:solidFill>
          <a:ln w="31750">
            <a:solidFill>
              <a:schemeClr val="bg1">
                <a:lumMod val="65000"/>
              </a:schemeClr>
            </a:solidFill>
          </a:ln>
          <a:effectLst>
            <a:glow rad="266700">
              <a:schemeClr val="bg1">
                <a:alpha val="18000"/>
              </a:schemeClr>
            </a:glow>
            <a:innerShdw blurRad="63500" dist="50800" dir="13500000">
              <a:prstClr val="black">
                <a:alpha val="50000"/>
              </a:prstClr>
            </a:innerShdw>
          </a:effectLst>
        </p:spPr>
        <p:txBody>
          <a:bodyPr lIns="360000" rIns="360000" rtlCol="0" anchor="ctr"/>
          <a:lstStyle>
            <a:lvl1pPr marL="0" indent="0" algn="ctr">
              <a:buNone/>
              <a:defRPr sz="1600" i="1">
                <a:latin typeface="Times New Roman" panose="02020603050405020304" pitchFamily="18" charset="0"/>
                <a:cs typeface="Times New Roman" panose="02020603050405020304" pitchFamily="18" charset="0"/>
              </a:defRPr>
            </a:lvl1pPr>
          </a:lstStyle>
          <a:p>
            <a:pPr rtl="0"/>
            <a:r>
              <a:rPr lang="it-IT" noProof="0"/>
              <a:t>Inserire o trascinare la foto</a:t>
            </a:r>
          </a:p>
        </p:txBody>
      </p:sp>
      <p:grpSp>
        <p:nvGrpSpPr>
          <p:cNvPr id="10" name="Gruppo 9">
            <a:extLst>
              <a:ext uri="{FF2B5EF4-FFF2-40B4-BE49-F238E27FC236}">
                <a16:creationId xmlns="" xmlns:a16="http://schemas.microsoft.com/office/drawing/2014/main" id="{B9E8C9F2-AD9E-47B3-841F-A63EA593CE4B}"/>
              </a:ext>
            </a:extLst>
          </p:cNvPr>
          <p:cNvGrpSpPr/>
          <p:nvPr userDrawn="1"/>
        </p:nvGrpSpPr>
        <p:grpSpPr>
          <a:xfrm>
            <a:off x="3794310" y="107507"/>
            <a:ext cx="4603381" cy="6100707"/>
            <a:chOff x="3794310" y="378647"/>
            <a:chExt cx="4603381" cy="6100707"/>
          </a:xfrm>
        </p:grpSpPr>
        <p:sp>
          <p:nvSpPr>
            <p:cNvPr id="11" name="Rettangolo: Angoli arrotondati 10">
              <a:extLst>
                <a:ext uri="{FF2B5EF4-FFF2-40B4-BE49-F238E27FC236}">
                  <a16:creationId xmlns="" xmlns:a16="http://schemas.microsoft.com/office/drawing/2014/main" id="{50D94956-C0BC-4F67-9E1D-D85399D7E9FB}"/>
                </a:ext>
              </a:extLst>
            </p:cNvPr>
            <p:cNvSpPr/>
            <p:nvPr/>
          </p:nvSpPr>
          <p:spPr>
            <a:xfrm>
              <a:off x="4078709" y="686261"/>
              <a:ext cx="4034583" cy="5485478"/>
            </a:xfrm>
            <a:prstGeom prst="roundRect">
              <a:avLst>
                <a:gd name="adj" fmla="val 2715"/>
              </a:avLst>
            </a:prstGeom>
            <a:noFill/>
            <a:ln w="12700">
              <a:gradFill>
                <a:gsLst>
                  <a:gs pos="0">
                    <a:schemeClr val="accent1">
                      <a:lumMod val="5000"/>
                      <a:lumOff val="95000"/>
                      <a:alpha val="50000"/>
                    </a:schemeClr>
                  </a:gs>
                  <a:gs pos="79637">
                    <a:schemeClr val="tx1">
                      <a:lumMod val="75000"/>
                      <a:lumOff val="25000"/>
                      <a:alpha val="50000"/>
                    </a:schemeClr>
                  </a:gs>
                  <a:gs pos="25682">
                    <a:schemeClr val="tx1">
                      <a:lumMod val="75000"/>
                      <a:lumOff val="25000"/>
                      <a:alpha val="50000"/>
                    </a:schemeClr>
                  </a:gs>
                  <a:gs pos="52200">
                    <a:srgbClr val="FBFCFE">
                      <a:alpha val="50000"/>
                    </a:srgbClr>
                  </a:gs>
                  <a:gs pos="100000">
                    <a:schemeClr val="bg1">
                      <a:alpha val="50000"/>
                    </a:schemeClr>
                  </a:gs>
                </a:gsLst>
                <a:lin ang="5400000" scaled="1"/>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2" name="Ovale 11">
              <a:extLst>
                <a:ext uri="{FF2B5EF4-FFF2-40B4-BE49-F238E27FC236}">
                  <a16:creationId xmlns="" xmlns:a16="http://schemas.microsoft.com/office/drawing/2014/main" id="{8E561E08-3719-4AA1-BE98-77D9564076B5}"/>
                </a:ext>
              </a:extLst>
            </p:cNvPr>
            <p:cNvSpPr>
              <a:spLocks noChangeAspect="1"/>
            </p:cNvSpPr>
            <p:nvPr/>
          </p:nvSpPr>
          <p:spPr>
            <a:xfrm>
              <a:off x="4239852" y="517528"/>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3" name="Ovale 12">
              <a:extLst>
                <a:ext uri="{FF2B5EF4-FFF2-40B4-BE49-F238E27FC236}">
                  <a16:creationId xmlns="" xmlns:a16="http://schemas.microsoft.com/office/drawing/2014/main" id="{584DCF7A-7971-43EF-BBDA-F3F258CA1441}"/>
                </a:ext>
              </a:extLst>
            </p:cNvPr>
            <p:cNvSpPr>
              <a:spLocks noChangeAspect="1"/>
            </p:cNvSpPr>
            <p:nvPr/>
          </p:nvSpPr>
          <p:spPr>
            <a:xfrm>
              <a:off x="4901188" y="517528"/>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4" name="Ovale 13">
              <a:extLst>
                <a:ext uri="{FF2B5EF4-FFF2-40B4-BE49-F238E27FC236}">
                  <a16:creationId xmlns="" xmlns:a16="http://schemas.microsoft.com/office/drawing/2014/main" id="{6A207F34-1FC3-4CF2-BBAD-A3E3772C6BCD}"/>
                </a:ext>
              </a:extLst>
            </p:cNvPr>
            <p:cNvSpPr>
              <a:spLocks noChangeAspect="1"/>
            </p:cNvSpPr>
            <p:nvPr/>
          </p:nvSpPr>
          <p:spPr>
            <a:xfrm>
              <a:off x="5423643" y="378647"/>
              <a:ext cx="637762" cy="637762"/>
            </a:xfrm>
            <a:prstGeom prst="ellipse">
              <a:avLst/>
            </a:prstGeom>
            <a:gradFill flip="none" rotWithShape="1">
              <a:gsLst>
                <a:gs pos="40000">
                  <a:srgbClr val="FFE181">
                    <a:alpha val="22745"/>
                  </a:srgb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5" name="Ovale 14">
              <a:extLst>
                <a:ext uri="{FF2B5EF4-FFF2-40B4-BE49-F238E27FC236}">
                  <a16:creationId xmlns="" xmlns:a16="http://schemas.microsoft.com/office/drawing/2014/main" id="{B17292A6-14A4-4559-B322-F98518936199}"/>
                </a:ext>
              </a:extLst>
            </p:cNvPr>
            <p:cNvSpPr>
              <a:spLocks noChangeAspect="1"/>
            </p:cNvSpPr>
            <p:nvPr/>
          </p:nvSpPr>
          <p:spPr>
            <a:xfrm>
              <a:off x="6223860" y="517528"/>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6" name="Ovale 15">
              <a:extLst>
                <a:ext uri="{FF2B5EF4-FFF2-40B4-BE49-F238E27FC236}">
                  <a16:creationId xmlns="" xmlns:a16="http://schemas.microsoft.com/office/drawing/2014/main" id="{546426C1-45E4-4AFF-B2B2-95DA5CF54124}"/>
                </a:ext>
              </a:extLst>
            </p:cNvPr>
            <p:cNvSpPr>
              <a:spLocks noChangeAspect="1"/>
            </p:cNvSpPr>
            <p:nvPr/>
          </p:nvSpPr>
          <p:spPr>
            <a:xfrm>
              <a:off x="6885196" y="517528"/>
              <a:ext cx="360000" cy="360000"/>
            </a:xfrm>
            <a:prstGeom prst="ellipse">
              <a:avLst/>
            </a:prstGeom>
            <a:gradFill flip="none" rotWithShape="1">
              <a:gsLst>
                <a:gs pos="47000">
                  <a:schemeClr val="accent1">
                    <a:alpha val="2700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8" name="Ovale 17">
              <a:extLst>
                <a:ext uri="{FF2B5EF4-FFF2-40B4-BE49-F238E27FC236}">
                  <a16:creationId xmlns="" xmlns:a16="http://schemas.microsoft.com/office/drawing/2014/main" id="{7AC0BC7E-EB74-4111-AB8F-92BFC0D336F7}"/>
                </a:ext>
              </a:extLst>
            </p:cNvPr>
            <p:cNvSpPr>
              <a:spLocks noChangeAspect="1"/>
            </p:cNvSpPr>
            <p:nvPr/>
          </p:nvSpPr>
          <p:spPr>
            <a:xfrm>
              <a:off x="7546532" y="517528"/>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0" name="Ovale 19">
              <a:extLst>
                <a:ext uri="{FF2B5EF4-FFF2-40B4-BE49-F238E27FC236}">
                  <a16:creationId xmlns="" xmlns:a16="http://schemas.microsoft.com/office/drawing/2014/main" id="{BAB5CD8D-90A1-43A7-AFB8-EA69308A8E13}"/>
                </a:ext>
              </a:extLst>
            </p:cNvPr>
            <p:cNvSpPr>
              <a:spLocks noChangeAspect="1"/>
            </p:cNvSpPr>
            <p:nvPr/>
          </p:nvSpPr>
          <p:spPr>
            <a:xfrm rot="5400000">
              <a:off x="3794310" y="985641"/>
              <a:ext cx="637762" cy="637762"/>
            </a:xfrm>
            <a:prstGeom prst="ellipse">
              <a:avLst/>
            </a:prstGeom>
            <a:gradFill flip="none" rotWithShape="1">
              <a:gsLst>
                <a:gs pos="40000">
                  <a:schemeClr val="accent1">
                    <a:alpha val="59000"/>
                  </a:scheme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1" name="Ovale 20">
              <a:extLst>
                <a:ext uri="{FF2B5EF4-FFF2-40B4-BE49-F238E27FC236}">
                  <a16:creationId xmlns="" xmlns:a16="http://schemas.microsoft.com/office/drawing/2014/main" id="{807B4DB7-BA63-4703-84DF-0E463D1A4632}"/>
                </a:ext>
              </a:extLst>
            </p:cNvPr>
            <p:cNvSpPr>
              <a:spLocks noChangeAspect="1"/>
            </p:cNvSpPr>
            <p:nvPr/>
          </p:nvSpPr>
          <p:spPr>
            <a:xfrm rot="5400000">
              <a:off x="3933191" y="1731516"/>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2" name="Ovale 21">
              <a:extLst>
                <a:ext uri="{FF2B5EF4-FFF2-40B4-BE49-F238E27FC236}">
                  <a16:creationId xmlns="" xmlns:a16="http://schemas.microsoft.com/office/drawing/2014/main" id="{1A55B81F-EAFC-433F-B617-48C3D5B33520}"/>
                </a:ext>
              </a:extLst>
            </p:cNvPr>
            <p:cNvSpPr>
              <a:spLocks noChangeAspect="1"/>
            </p:cNvSpPr>
            <p:nvPr/>
          </p:nvSpPr>
          <p:spPr>
            <a:xfrm rot="5400000">
              <a:off x="3933191" y="2338510"/>
              <a:ext cx="360000" cy="360000"/>
            </a:xfrm>
            <a:prstGeom prst="ellipse">
              <a:avLst/>
            </a:prstGeom>
            <a:gradFill flip="none" rotWithShape="1">
              <a:gsLst>
                <a:gs pos="47000">
                  <a:schemeClr val="accent1">
                    <a:alpha val="2500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3" name="Ovale 22">
              <a:extLst>
                <a:ext uri="{FF2B5EF4-FFF2-40B4-BE49-F238E27FC236}">
                  <a16:creationId xmlns="" xmlns:a16="http://schemas.microsoft.com/office/drawing/2014/main" id="{FBACA1FD-C5E9-4F3C-98A0-3658DF2CC2E3}"/>
                </a:ext>
              </a:extLst>
            </p:cNvPr>
            <p:cNvSpPr>
              <a:spLocks noChangeAspect="1"/>
            </p:cNvSpPr>
            <p:nvPr/>
          </p:nvSpPr>
          <p:spPr>
            <a:xfrm rot="5400000">
              <a:off x="3933191" y="4766486"/>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4" name="Ovale 23">
              <a:extLst>
                <a:ext uri="{FF2B5EF4-FFF2-40B4-BE49-F238E27FC236}">
                  <a16:creationId xmlns="" xmlns:a16="http://schemas.microsoft.com/office/drawing/2014/main" id="{869E1077-677D-4F41-A1DC-44B5080F2256}"/>
                </a:ext>
              </a:extLst>
            </p:cNvPr>
            <p:cNvSpPr>
              <a:spLocks noChangeAspect="1"/>
            </p:cNvSpPr>
            <p:nvPr/>
          </p:nvSpPr>
          <p:spPr>
            <a:xfrm rot="5400000">
              <a:off x="3933191" y="3552498"/>
              <a:ext cx="360000" cy="360000"/>
            </a:xfrm>
            <a:prstGeom prst="ellipse">
              <a:avLst/>
            </a:prstGeom>
            <a:gradFill flip="none" rotWithShape="1">
              <a:gsLst>
                <a:gs pos="47000">
                  <a:schemeClr val="bg1">
                    <a:lumMod val="75000"/>
                    <a:alpha val="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5" name="Ovale 24">
              <a:extLst>
                <a:ext uri="{FF2B5EF4-FFF2-40B4-BE49-F238E27FC236}">
                  <a16:creationId xmlns="" xmlns:a16="http://schemas.microsoft.com/office/drawing/2014/main" id="{7634F85F-043D-43A9-8082-53D45FD733E8}"/>
                </a:ext>
              </a:extLst>
            </p:cNvPr>
            <p:cNvSpPr>
              <a:spLocks noChangeAspect="1"/>
            </p:cNvSpPr>
            <p:nvPr/>
          </p:nvSpPr>
          <p:spPr>
            <a:xfrm rot="5400000">
              <a:off x="3933191" y="4159492"/>
              <a:ext cx="360000" cy="360000"/>
            </a:xfrm>
            <a:prstGeom prst="ellipse">
              <a:avLst/>
            </a:prstGeom>
            <a:gradFill flip="none" rotWithShape="1">
              <a:gsLst>
                <a:gs pos="47000">
                  <a:schemeClr val="bg1">
                    <a:lumMod val="75000"/>
                    <a:alpha val="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6" name="Ovale 25">
              <a:extLst>
                <a:ext uri="{FF2B5EF4-FFF2-40B4-BE49-F238E27FC236}">
                  <a16:creationId xmlns="" xmlns:a16="http://schemas.microsoft.com/office/drawing/2014/main" id="{E4ECFB6E-3213-4C32-82A7-3F639914A790}"/>
                </a:ext>
              </a:extLst>
            </p:cNvPr>
            <p:cNvSpPr>
              <a:spLocks noChangeAspect="1"/>
            </p:cNvSpPr>
            <p:nvPr/>
          </p:nvSpPr>
          <p:spPr>
            <a:xfrm rot="5400000">
              <a:off x="3933191" y="2945504"/>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7" name="Ovale 26">
              <a:extLst>
                <a:ext uri="{FF2B5EF4-FFF2-40B4-BE49-F238E27FC236}">
                  <a16:creationId xmlns="" xmlns:a16="http://schemas.microsoft.com/office/drawing/2014/main" id="{56566B10-589D-4268-AC4E-7C33B2A87CF2}"/>
                </a:ext>
              </a:extLst>
            </p:cNvPr>
            <p:cNvSpPr>
              <a:spLocks noChangeAspect="1"/>
            </p:cNvSpPr>
            <p:nvPr/>
          </p:nvSpPr>
          <p:spPr>
            <a:xfrm rot="5400000">
              <a:off x="3933191" y="5373480"/>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8" name="Ovale 27">
              <a:extLst>
                <a:ext uri="{FF2B5EF4-FFF2-40B4-BE49-F238E27FC236}">
                  <a16:creationId xmlns="" xmlns:a16="http://schemas.microsoft.com/office/drawing/2014/main" id="{6ABF4B2B-EAE5-4D12-BB56-6A6CA834DD41}"/>
                </a:ext>
              </a:extLst>
            </p:cNvPr>
            <p:cNvSpPr>
              <a:spLocks noChangeAspect="1"/>
            </p:cNvSpPr>
            <p:nvPr/>
          </p:nvSpPr>
          <p:spPr>
            <a:xfrm>
              <a:off x="4239852" y="5980473"/>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9" name="Ovale 28">
              <a:extLst>
                <a:ext uri="{FF2B5EF4-FFF2-40B4-BE49-F238E27FC236}">
                  <a16:creationId xmlns="" xmlns:a16="http://schemas.microsoft.com/office/drawing/2014/main" id="{13F579DA-ECD6-4015-81BD-C47F5ACD20C1}"/>
                </a:ext>
              </a:extLst>
            </p:cNvPr>
            <p:cNvSpPr>
              <a:spLocks noChangeAspect="1"/>
            </p:cNvSpPr>
            <p:nvPr/>
          </p:nvSpPr>
          <p:spPr>
            <a:xfrm>
              <a:off x="4901188" y="5980473"/>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0" name="Ovale 29">
              <a:extLst>
                <a:ext uri="{FF2B5EF4-FFF2-40B4-BE49-F238E27FC236}">
                  <a16:creationId xmlns="" xmlns:a16="http://schemas.microsoft.com/office/drawing/2014/main" id="{AB6F12E2-9154-46F3-AEB6-480AF2EE8EB7}"/>
                </a:ext>
              </a:extLst>
            </p:cNvPr>
            <p:cNvSpPr>
              <a:spLocks noChangeAspect="1"/>
            </p:cNvSpPr>
            <p:nvPr/>
          </p:nvSpPr>
          <p:spPr>
            <a:xfrm>
              <a:off x="5423643" y="5841592"/>
              <a:ext cx="637762" cy="637762"/>
            </a:xfrm>
            <a:prstGeom prst="ellipse">
              <a:avLst/>
            </a:prstGeom>
            <a:gradFill flip="none" rotWithShape="1">
              <a:gsLst>
                <a:gs pos="40000">
                  <a:srgbClr val="FFE181">
                    <a:alpha val="22745"/>
                  </a:srgb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1" name="Ovale 30">
              <a:extLst>
                <a:ext uri="{FF2B5EF4-FFF2-40B4-BE49-F238E27FC236}">
                  <a16:creationId xmlns="" xmlns:a16="http://schemas.microsoft.com/office/drawing/2014/main" id="{805D0976-3738-4503-93C8-D037664747FC}"/>
                </a:ext>
              </a:extLst>
            </p:cNvPr>
            <p:cNvSpPr>
              <a:spLocks noChangeAspect="1"/>
            </p:cNvSpPr>
            <p:nvPr/>
          </p:nvSpPr>
          <p:spPr>
            <a:xfrm>
              <a:off x="6223860" y="5980473"/>
              <a:ext cx="360000" cy="360000"/>
            </a:xfrm>
            <a:prstGeom prst="ellipse">
              <a:avLst/>
            </a:prstGeom>
            <a:gradFill flip="none" rotWithShape="1">
              <a:gsLst>
                <a:gs pos="47000">
                  <a:schemeClr val="bg1">
                    <a:lumMod val="75000"/>
                    <a:alpha val="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2" name="Ovale 31">
              <a:extLst>
                <a:ext uri="{FF2B5EF4-FFF2-40B4-BE49-F238E27FC236}">
                  <a16:creationId xmlns="" xmlns:a16="http://schemas.microsoft.com/office/drawing/2014/main" id="{590EE311-F8E6-4CB0-AEE8-3273485E02D9}"/>
                </a:ext>
              </a:extLst>
            </p:cNvPr>
            <p:cNvSpPr>
              <a:spLocks noChangeAspect="1"/>
            </p:cNvSpPr>
            <p:nvPr/>
          </p:nvSpPr>
          <p:spPr>
            <a:xfrm>
              <a:off x="6885196" y="5980473"/>
              <a:ext cx="360000" cy="360000"/>
            </a:xfrm>
            <a:prstGeom prst="ellipse">
              <a:avLst/>
            </a:prstGeom>
            <a:gradFill flip="none" rotWithShape="1">
              <a:gsLst>
                <a:gs pos="47000">
                  <a:schemeClr val="accent1">
                    <a:alpha val="2700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3" name="Ovale 32">
              <a:extLst>
                <a:ext uri="{FF2B5EF4-FFF2-40B4-BE49-F238E27FC236}">
                  <a16:creationId xmlns="" xmlns:a16="http://schemas.microsoft.com/office/drawing/2014/main" id="{D5ABB659-4D9A-454B-B673-57B2D90B0144}"/>
                </a:ext>
              </a:extLst>
            </p:cNvPr>
            <p:cNvSpPr>
              <a:spLocks noChangeAspect="1"/>
            </p:cNvSpPr>
            <p:nvPr/>
          </p:nvSpPr>
          <p:spPr>
            <a:xfrm>
              <a:off x="7546532" y="5980473"/>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4" name="Ovale 33">
              <a:extLst>
                <a:ext uri="{FF2B5EF4-FFF2-40B4-BE49-F238E27FC236}">
                  <a16:creationId xmlns="" xmlns:a16="http://schemas.microsoft.com/office/drawing/2014/main" id="{1A18BB57-EE9A-438C-89BC-FDE45E8F0EE8}"/>
                </a:ext>
              </a:extLst>
            </p:cNvPr>
            <p:cNvSpPr>
              <a:spLocks noChangeAspect="1"/>
            </p:cNvSpPr>
            <p:nvPr/>
          </p:nvSpPr>
          <p:spPr>
            <a:xfrm rot="5400000">
              <a:off x="7898810" y="1124522"/>
              <a:ext cx="360000" cy="360000"/>
            </a:xfrm>
            <a:prstGeom prst="ellipse">
              <a:avLst/>
            </a:prstGeom>
            <a:gradFill flip="none" rotWithShape="1">
              <a:gsLst>
                <a:gs pos="47000">
                  <a:schemeClr val="accent1">
                    <a:alpha val="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5" name="Ovale 34">
              <a:extLst>
                <a:ext uri="{FF2B5EF4-FFF2-40B4-BE49-F238E27FC236}">
                  <a16:creationId xmlns="" xmlns:a16="http://schemas.microsoft.com/office/drawing/2014/main" id="{F6155E43-F44E-4A54-82F7-8A3031DEE884}"/>
                </a:ext>
              </a:extLst>
            </p:cNvPr>
            <p:cNvSpPr>
              <a:spLocks noChangeAspect="1"/>
            </p:cNvSpPr>
            <p:nvPr/>
          </p:nvSpPr>
          <p:spPr>
            <a:xfrm rot="5400000">
              <a:off x="7898810" y="1731516"/>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6" name="Ovale 35">
              <a:extLst>
                <a:ext uri="{FF2B5EF4-FFF2-40B4-BE49-F238E27FC236}">
                  <a16:creationId xmlns="" xmlns:a16="http://schemas.microsoft.com/office/drawing/2014/main" id="{89B27C31-08F1-4574-9C0E-A4303B6D9CC4}"/>
                </a:ext>
              </a:extLst>
            </p:cNvPr>
            <p:cNvSpPr>
              <a:spLocks noChangeAspect="1"/>
            </p:cNvSpPr>
            <p:nvPr/>
          </p:nvSpPr>
          <p:spPr>
            <a:xfrm rot="5400000">
              <a:off x="7759929" y="2199629"/>
              <a:ext cx="637762" cy="637762"/>
            </a:xfrm>
            <a:prstGeom prst="ellipse">
              <a:avLst/>
            </a:prstGeom>
            <a:gradFill flip="none" rotWithShape="1">
              <a:gsLst>
                <a:gs pos="40000">
                  <a:schemeClr val="accent1">
                    <a:alpha val="26000"/>
                  </a:scheme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8" name="Ovale 37">
              <a:extLst>
                <a:ext uri="{FF2B5EF4-FFF2-40B4-BE49-F238E27FC236}">
                  <a16:creationId xmlns="" xmlns:a16="http://schemas.microsoft.com/office/drawing/2014/main" id="{7B71E583-02BA-42A7-BFC8-4F1E014EDFA9}"/>
                </a:ext>
              </a:extLst>
            </p:cNvPr>
            <p:cNvSpPr>
              <a:spLocks noChangeAspect="1"/>
            </p:cNvSpPr>
            <p:nvPr/>
          </p:nvSpPr>
          <p:spPr>
            <a:xfrm rot="5400000">
              <a:off x="7898810" y="4766486"/>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9" name="Ovale 38">
              <a:extLst>
                <a:ext uri="{FF2B5EF4-FFF2-40B4-BE49-F238E27FC236}">
                  <a16:creationId xmlns="" xmlns:a16="http://schemas.microsoft.com/office/drawing/2014/main" id="{AC88EF08-0008-48B8-A289-2C48C3B369A6}"/>
                </a:ext>
              </a:extLst>
            </p:cNvPr>
            <p:cNvSpPr>
              <a:spLocks noChangeAspect="1"/>
            </p:cNvSpPr>
            <p:nvPr/>
          </p:nvSpPr>
          <p:spPr>
            <a:xfrm rot="5400000">
              <a:off x="7759929" y="3413617"/>
              <a:ext cx="637762" cy="637762"/>
            </a:xfrm>
            <a:prstGeom prst="ellipse">
              <a:avLst/>
            </a:prstGeom>
            <a:gradFill flip="none" rotWithShape="1">
              <a:gsLst>
                <a:gs pos="40000">
                  <a:srgbClr val="FFE181">
                    <a:alpha val="22745"/>
                  </a:srgb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40" name="Ovale 39">
              <a:extLst>
                <a:ext uri="{FF2B5EF4-FFF2-40B4-BE49-F238E27FC236}">
                  <a16:creationId xmlns="" xmlns:a16="http://schemas.microsoft.com/office/drawing/2014/main" id="{7886B212-2418-412F-B3F1-80DFD0A5DC5E}"/>
                </a:ext>
              </a:extLst>
            </p:cNvPr>
            <p:cNvSpPr>
              <a:spLocks noChangeAspect="1"/>
            </p:cNvSpPr>
            <p:nvPr/>
          </p:nvSpPr>
          <p:spPr>
            <a:xfrm rot="5400000">
              <a:off x="7898810" y="4159492"/>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41" name="Ovale 40">
              <a:extLst>
                <a:ext uri="{FF2B5EF4-FFF2-40B4-BE49-F238E27FC236}">
                  <a16:creationId xmlns="" xmlns:a16="http://schemas.microsoft.com/office/drawing/2014/main" id="{F8DCFECB-BFC0-4AEA-BBCA-7E95B42F7AC9}"/>
                </a:ext>
              </a:extLst>
            </p:cNvPr>
            <p:cNvSpPr>
              <a:spLocks noChangeAspect="1"/>
            </p:cNvSpPr>
            <p:nvPr/>
          </p:nvSpPr>
          <p:spPr>
            <a:xfrm rot="5400000">
              <a:off x="7898810" y="2945504"/>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42" name="Ovale 41">
              <a:extLst>
                <a:ext uri="{FF2B5EF4-FFF2-40B4-BE49-F238E27FC236}">
                  <a16:creationId xmlns="" xmlns:a16="http://schemas.microsoft.com/office/drawing/2014/main" id="{7701CD97-CE7C-4970-900C-EA7EF247257C}"/>
                </a:ext>
              </a:extLst>
            </p:cNvPr>
            <p:cNvSpPr>
              <a:spLocks noChangeAspect="1"/>
            </p:cNvSpPr>
            <p:nvPr/>
          </p:nvSpPr>
          <p:spPr>
            <a:xfrm rot="5400000">
              <a:off x="7898810" y="5373480"/>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grpSp>
      <p:sp>
        <p:nvSpPr>
          <p:cNvPr id="5" name="Titolo 4">
            <a:extLst>
              <a:ext uri="{FF2B5EF4-FFF2-40B4-BE49-F238E27FC236}">
                <a16:creationId xmlns="" xmlns:a16="http://schemas.microsoft.com/office/drawing/2014/main" id="{E60BC9BE-C312-4619-AEBF-24C21F704CF1}"/>
              </a:ext>
            </a:extLst>
          </p:cNvPr>
          <p:cNvSpPr>
            <a:spLocks noGrp="1"/>
          </p:cNvSpPr>
          <p:nvPr>
            <p:ph type="title"/>
          </p:nvPr>
        </p:nvSpPr>
        <p:spPr>
          <a:xfrm>
            <a:off x="540000" y="540000"/>
            <a:ext cx="3028700" cy="1326900"/>
          </a:xfrm>
        </p:spPr>
        <p:txBody>
          <a:bodyPr rtlCol="0"/>
          <a:lstStyle>
            <a:lvl1pPr>
              <a:defRPr>
                <a:solidFill>
                  <a:schemeClr val="bg2"/>
                </a:solidFill>
              </a:defRPr>
            </a:lvl1pPr>
          </a:lstStyle>
          <a:p>
            <a:pPr rtl="0"/>
            <a:r>
              <a:rPr lang="it-IT" noProof="0" smtClean="0"/>
              <a:t>Fare clic per modificare lo stile del titolo</a:t>
            </a:r>
            <a:endParaRPr lang="it-IT" noProof="0"/>
          </a:p>
        </p:txBody>
      </p:sp>
      <p:sp>
        <p:nvSpPr>
          <p:cNvPr id="6" name="Segnaposto piè di pagina 5">
            <a:extLst>
              <a:ext uri="{FF2B5EF4-FFF2-40B4-BE49-F238E27FC236}">
                <a16:creationId xmlns="" xmlns:a16="http://schemas.microsoft.com/office/drawing/2014/main" id="{C09F2D66-B264-4D7C-814F-A8F0575B7C2E}"/>
              </a:ext>
            </a:extLst>
          </p:cNvPr>
          <p:cNvSpPr>
            <a:spLocks noGrp="1"/>
          </p:cNvSpPr>
          <p:nvPr>
            <p:ph type="ftr" sz="quarter" idx="21"/>
          </p:nvPr>
        </p:nvSpPr>
        <p:spPr/>
        <p:txBody>
          <a:bodyPr rtlCol="0"/>
          <a:lstStyle/>
          <a:p>
            <a:pPr rtl="0"/>
            <a:r>
              <a:rPr lang="it-IT" noProof="0"/>
              <a:t>Aggiungere un piè di pagina</a:t>
            </a:r>
          </a:p>
        </p:txBody>
      </p:sp>
      <p:sp>
        <p:nvSpPr>
          <p:cNvPr id="7" name="Segnaposto numero diapositiva 6">
            <a:extLst>
              <a:ext uri="{FF2B5EF4-FFF2-40B4-BE49-F238E27FC236}">
                <a16:creationId xmlns="" xmlns:a16="http://schemas.microsoft.com/office/drawing/2014/main" id="{37309B8E-E3FF-48B0-AE11-1D123D34371D}"/>
              </a:ext>
            </a:extLst>
          </p:cNvPr>
          <p:cNvSpPr>
            <a:spLocks noGrp="1"/>
          </p:cNvSpPr>
          <p:nvPr>
            <p:ph type="sldNum" sz="quarter" idx="22"/>
          </p:nvPr>
        </p:nvSpPr>
        <p:spPr/>
        <p:txBody>
          <a:bodyPr rtlCol="0"/>
          <a:lstStyle/>
          <a:p>
            <a:pPr rtl="0"/>
            <a:fld id="{058DB212-BFA2-403F-85EF-DFD3FF6D973A}" type="slidenum">
              <a:rPr lang="it-IT" noProof="0" smtClean="0"/>
              <a:pPr/>
              <a:t>‹N›</a:t>
            </a:fld>
            <a:endParaRPr lang="it-IT" noProof="0"/>
          </a:p>
        </p:txBody>
      </p:sp>
      <p:sp>
        <p:nvSpPr>
          <p:cNvPr id="8" name="Segnaposto testo 7">
            <a:extLst>
              <a:ext uri="{FF2B5EF4-FFF2-40B4-BE49-F238E27FC236}">
                <a16:creationId xmlns="" xmlns:a16="http://schemas.microsoft.com/office/drawing/2014/main" id="{90DC2403-3404-43F3-9D49-DE9C87D6FA95}"/>
              </a:ext>
            </a:extLst>
          </p:cNvPr>
          <p:cNvSpPr>
            <a:spLocks noGrp="1"/>
          </p:cNvSpPr>
          <p:nvPr>
            <p:ph type="body" sz="quarter" idx="24" hasCustomPrompt="1"/>
          </p:nvPr>
        </p:nvSpPr>
        <p:spPr>
          <a:xfrm>
            <a:off x="536401" y="2159000"/>
            <a:ext cx="3032299" cy="2943340"/>
          </a:xfrm>
        </p:spPr>
        <p:txBody>
          <a:bodyPr rtlCol="0"/>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rtl="0"/>
            <a:r>
              <a:rPr lang="it-IT" noProof="0"/>
              <a:t>Modifica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50" name="Segnaposto testo 7">
            <a:extLst>
              <a:ext uri="{FF2B5EF4-FFF2-40B4-BE49-F238E27FC236}">
                <a16:creationId xmlns="" xmlns:a16="http://schemas.microsoft.com/office/drawing/2014/main" id="{F860DA48-8EA3-4B66-9769-15D580B5BD28}"/>
              </a:ext>
            </a:extLst>
          </p:cNvPr>
          <p:cNvSpPr>
            <a:spLocks noGrp="1"/>
          </p:cNvSpPr>
          <p:nvPr>
            <p:ph type="body" sz="quarter" idx="25" hasCustomPrompt="1"/>
          </p:nvPr>
        </p:nvSpPr>
        <p:spPr>
          <a:xfrm>
            <a:off x="8583254" y="2159000"/>
            <a:ext cx="3032299" cy="2943340"/>
          </a:xfrm>
        </p:spPr>
        <p:txBody>
          <a:bodyPr rtlCol="0"/>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rtl="0"/>
            <a:r>
              <a:rPr lang="it-IT" noProof="0"/>
              <a:t>Modifica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Tree>
    <p:extLst>
      <p:ext uri="{BB962C8B-B14F-4D97-AF65-F5344CB8AC3E}">
        <p14:creationId xmlns:p14="http://schemas.microsoft.com/office/powerpoint/2010/main" val="10091093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oto Hero tutto nero">
    <p:bg>
      <p:bgPr>
        <a:solidFill>
          <a:schemeClr val="tx1"/>
        </a:solidFill>
        <a:effectLst/>
      </p:bgPr>
    </p:bg>
    <p:spTree>
      <p:nvGrpSpPr>
        <p:cNvPr id="1" name=""/>
        <p:cNvGrpSpPr/>
        <p:nvPr/>
      </p:nvGrpSpPr>
      <p:grpSpPr>
        <a:xfrm>
          <a:off x="0" y="0"/>
          <a:ext cx="0" cy="0"/>
          <a:chOff x="0" y="0"/>
          <a:chExt cx="0" cy="0"/>
        </a:xfrm>
      </p:grpSpPr>
      <p:pic>
        <p:nvPicPr>
          <p:cNvPr id="45" name="Immagine 44">
            <a:extLst>
              <a:ext uri="{FF2B5EF4-FFF2-40B4-BE49-F238E27FC236}">
                <a16:creationId xmlns="" xmlns:a16="http://schemas.microsoft.com/office/drawing/2014/main" id="{38607BE4-4B3B-474D-8601-FEFFD2DF259F}"/>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saturation sat="0"/>
                    </a14:imgEffect>
                    <a14:imgEffect>
                      <a14:brightnessContrast bright="-43000"/>
                    </a14:imgEffect>
                  </a14:imgLayer>
                </a14:imgProps>
              </a:ext>
              <a:ext uri="{28A0092B-C50C-407E-A947-70E740481C1C}">
                <a14:useLocalDpi xmlns:a14="http://schemas.microsoft.com/office/drawing/2010/main"/>
              </a:ext>
            </a:extLst>
          </a:blip>
          <a:stretch>
            <a:fillRect/>
          </a:stretch>
        </p:blipFill>
        <p:spPr>
          <a:xfrm>
            <a:off x="6219" y="6567"/>
            <a:ext cx="12179564" cy="6851433"/>
          </a:xfrm>
          <a:prstGeom prst="rect">
            <a:avLst/>
          </a:prstGeom>
        </p:spPr>
      </p:pic>
      <p:sp>
        <p:nvSpPr>
          <p:cNvPr id="3" name="Segnaposto immagine 2">
            <a:extLst>
              <a:ext uri="{FF2B5EF4-FFF2-40B4-BE49-F238E27FC236}">
                <a16:creationId xmlns="" xmlns:a16="http://schemas.microsoft.com/office/drawing/2014/main" id="{4CB21A9E-F346-45CA-928A-9714907B6860}"/>
              </a:ext>
            </a:extLst>
          </p:cNvPr>
          <p:cNvSpPr>
            <a:spLocks noGrp="1"/>
          </p:cNvSpPr>
          <p:nvPr>
            <p:ph type="pic" sz="quarter" idx="23" hasCustomPrompt="1"/>
          </p:nvPr>
        </p:nvSpPr>
        <p:spPr>
          <a:xfrm>
            <a:off x="4406906" y="1034623"/>
            <a:ext cx="3376800" cy="4788000"/>
          </a:xfrm>
          <a:solidFill>
            <a:schemeClr val="bg1">
              <a:lumMod val="85000"/>
            </a:schemeClr>
          </a:solidFill>
          <a:ln w="31750">
            <a:solidFill>
              <a:schemeClr val="bg1">
                <a:lumMod val="65000"/>
              </a:schemeClr>
            </a:solidFill>
          </a:ln>
          <a:effectLst>
            <a:glow rad="266700">
              <a:schemeClr val="bg1">
                <a:alpha val="18000"/>
              </a:schemeClr>
            </a:glow>
            <a:innerShdw blurRad="63500" dist="50800" dir="13500000">
              <a:prstClr val="black">
                <a:alpha val="50000"/>
              </a:prstClr>
            </a:innerShdw>
          </a:effectLst>
        </p:spPr>
        <p:txBody>
          <a:bodyPr lIns="360000" rIns="360000" rtlCol="0" anchor="ctr"/>
          <a:lstStyle>
            <a:lvl1pPr marL="0" indent="0" algn="ctr">
              <a:buNone/>
              <a:defRPr sz="1600" i="1">
                <a:latin typeface="Times New Roman" panose="02020603050405020304" pitchFamily="18" charset="0"/>
                <a:cs typeface="Times New Roman" panose="02020603050405020304" pitchFamily="18" charset="0"/>
              </a:defRPr>
            </a:lvl1pPr>
          </a:lstStyle>
          <a:p>
            <a:pPr rtl="0"/>
            <a:r>
              <a:rPr lang="it-IT" noProof="0"/>
              <a:t>Inserire o trascinare la foto</a:t>
            </a:r>
          </a:p>
        </p:txBody>
      </p:sp>
      <p:grpSp>
        <p:nvGrpSpPr>
          <p:cNvPr id="10" name="Gruppo 9">
            <a:extLst>
              <a:ext uri="{FF2B5EF4-FFF2-40B4-BE49-F238E27FC236}">
                <a16:creationId xmlns="" xmlns:a16="http://schemas.microsoft.com/office/drawing/2014/main" id="{B9E8C9F2-AD9E-47B3-841F-A63EA593CE4B}"/>
              </a:ext>
            </a:extLst>
          </p:cNvPr>
          <p:cNvGrpSpPr/>
          <p:nvPr userDrawn="1"/>
        </p:nvGrpSpPr>
        <p:grpSpPr>
          <a:xfrm>
            <a:off x="3794310" y="379000"/>
            <a:ext cx="4603381" cy="6100707"/>
            <a:chOff x="3794310" y="378647"/>
            <a:chExt cx="4603381" cy="6100707"/>
          </a:xfrm>
        </p:grpSpPr>
        <p:sp>
          <p:nvSpPr>
            <p:cNvPr id="11" name="Rettangolo: Angoli arrotondati 10">
              <a:extLst>
                <a:ext uri="{FF2B5EF4-FFF2-40B4-BE49-F238E27FC236}">
                  <a16:creationId xmlns="" xmlns:a16="http://schemas.microsoft.com/office/drawing/2014/main" id="{50D94956-C0BC-4F67-9E1D-D85399D7E9FB}"/>
                </a:ext>
              </a:extLst>
            </p:cNvPr>
            <p:cNvSpPr/>
            <p:nvPr/>
          </p:nvSpPr>
          <p:spPr>
            <a:xfrm>
              <a:off x="4078709" y="686261"/>
              <a:ext cx="4034583" cy="5485478"/>
            </a:xfrm>
            <a:prstGeom prst="roundRect">
              <a:avLst>
                <a:gd name="adj" fmla="val 2715"/>
              </a:avLst>
            </a:prstGeom>
            <a:noFill/>
            <a:ln w="12700">
              <a:gradFill>
                <a:gsLst>
                  <a:gs pos="0">
                    <a:schemeClr val="accent1">
                      <a:lumMod val="5000"/>
                      <a:lumOff val="95000"/>
                      <a:alpha val="50000"/>
                    </a:schemeClr>
                  </a:gs>
                  <a:gs pos="79637">
                    <a:schemeClr val="tx1">
                      <a:lumMod val="75000"/>
                      <a:lumOff val="25000"/>
                      <a:alpha val="50000"/>
                    </a:schemeClr>
                  </a:gs>
                  <a:gs pos="25682">
                    <a:schemeClr val="tx1">
                      <a:lumMod val="75000"/>
                      <a:lumOff val="25000"/>
                      <a:alpha val="50000"/>
                    </a:schemeClr>
                  </a:gs>
                  <a:gs pos="52200">
                    <a:srgbClr val="FBFCFE">
                      <a:alpha val="50000"/>
                    </a:srgbClr>
                  </a:gs>
                  <a:gs pos="100000">
                    <a:schemeClr val="bg1">
                      <a:alpha val="50000"/>
                    </a:schemeClr>
                  </a:gs>
                </a:gsLst>
                <a:lin ang="5400000" scaled="1"/>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2" name="Ovale 11">
              <a:extLst>
                <a:ext uri="{FF2B5EF4-FFF2-40B4-BE49-F238E27FC236}">
                  <a16:creationId xmlns="" xmlns:a16="http://schemas.microsoft.com/office/drawing/2014/main" id="{8E561E08-3719-4AA1-BE98-77D9564076B5}"/>
                </a:ext>
              </a:extLst>
            </p:cNvPr>
            <p:cNvSpPr>
              <a:spLocks noChangeAspect="1"/>
            </p:cNvSpPr>
            <p:nvPr/>
          </p:nvSpPr>
          <p:spPr>
            <a:xfrm>
              <a:off x="4239852" y="517528"/>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3" name="Ovale 12">
              <a:extLst>
                <a:ext uri="{FF2B5EF4-FFF2-40B4-BE49-F238E27FC236}">
                  <a16:creationId xmlns="" xmlns:a16="http://schemas.microsoft.com/office/drawing/2014/main" id="{584DCF7A-7971-43EF-BBDA-F3F258CA1441}"/>
                </a:ext>
              </a:extLst>
            </p:cNvPr>
            <p:cNvSpPr>
              <a:spLocks noChangeAspect="1"/>
            </p:cNvSpPr>
            <p:nvPr/>
          </p:nvSpPr>
          <p:spPr>
            <a:xfrm>
              <a:off x="4901188" y="517528"/>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4" name="Ovale 13">
              <a:extLst>
                <a:ext uri="{FF2B5EF4-FFF2-40B4-BE49-F238E27FC236}">
                  <a16:creationId xmlns="" xmlns:a16="http://schemas.microsoft.com/office/drawing/2014/main" id="{6A207F34-1FC3-4CF2-BBAD-A3E3772C6BCD}"/>
                </a:ext>
              </a:extLst>
            </p:cNvPr>
            <p:cNvSpPr>
              <a:spLocks noChangeAspect="1"/>
            </p:cNvSpPr>
            <p:nvPr/>
          </p:nvSpPr>
          <p:spPr>
            <a:xfrm>
              <a:off x="5423643" y="378647"/>
              <a:ext cx="637762" cy="637762"/>
            </a:xfrm>
            <a:prstGeom prst="ellipse">
              <a:avLst/>
            </a:prstGeom>
            <a:gradFill flip="none" rotWithShape="1">
              <a:gsLst>
                <a:gs pos="40000">
                  <a:srgbClr val="FFE181">
                    <a:alpha val="22745"/>
                  </a:srgb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5" name="Ovale 14">
              <a:extLst>
                <a:ext uri="{FF2B5EF4-FFF2-40B4-BE49-F238E27FC236}">
                  <a16:creationId xmlns="" xmlns:a16="http://schemas.microsoft.com/office/drawing/2014/main" id="{B17292A6-14A4-4559-B322-F98518936199}"/>
                </a:ext>
              </a:extLst>
            </p:cNvPr>
            <p:cNvSpPr>
              <a:spLocks noChangeAspect="1"/>
            </p:cNvSpPr>
            <p:nvPr/>
          </p:nvSpPr>
          <p:spPr>
            <a:xfrm>
              <a:off x="6223860" y="517528"/>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6" name="Ovale 15">
              <a:extLst>
                <a:ext uri="{FF2B5EF4-FFF2-40B4-BE49-F238E27FC236}">
                  <a16:creationId xmlns="" xmlns:a16="http://schemas.microsoft.com/office/drawing/2014/main" id="{546426C1-45E4-4AFF-B2B2-95DA5CF54124}"/>
                </a:ext>
              </a:extLst>
            </p:cNvPr>
            <p:cNvSpPr>
              <a:spLocks noChangeAspect="1"/>
            </p:cNvSpPr>
            <p:nvPr/>
          </p:nvSpPr>
          <p:spPr>
            <a:xfrm>
              <a:off x="6885196" y="517528"/>
              <a:ext cx="360000" cy="360000"/>
            </a:xfrm>
            <a:prstGeom prst="ellipse">
              <a:avLst/>
            </a:prstGeom>
            <a:gradFill flip="none" rotWithShape="1">
              <a:gsLst>
                <a:gs pos="47000">
                  <a:schemeClr val="accent1">
                    <a:alpha val="2700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8" name="Ovale 17">
              <a:extLst>
                <a:ext uri="{FF2B5EF4-FFF2-40B4-BE49-F238E27FC236}">
                  <a16:creationId xmlns="" xmlns:a16="http://schemas.microsoft.com/office/drawing/2014/main" id="{7AC0BC7E-EB74-4111-AB8F-92BFC0D336F7}"/>
                </a:ext>
              </a:extLst>
            </p:cNvPr>
            <p:cNvSpPr>
              <a:spLocks noChangeAspect="1"/>
            </p:cNvSpPr>
            <p:nvPr/>
          </p:nvSpPr>
          <p:spPr>
            <a:xfrm>
              <a:off x="7546532" y="517528"/>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0" name="Ovale 19">
              <a:extLst>
                <a:ext uri="{FF2B5EF4-FFF2-40B4-BE49-F238E27FC236}">
                  <a16:creationId xmlns="" xmlns:a16="http://schemas.microsoft.com/office/drawing/2014/main" id="{BAB5CD8D-90A1-43A7-AFB8-EA69308A8E13}"/>
                </a:ext>
              </a:extLst>
            </p:cNvPr>
            <p:cNvSpPr>
              <a:spLocks noChangeAspect="1"/>
            </p:cNvSpPr>
            <p:nvPr/>
          </p:nvSpPr>
          <p:spPr>
            <a:xfrm rot="5400000">
              <a:off x="3794310" y="985641"/>
              <a:ext cx="637762" cy="637762"/>
            </a:xfrm>
            <a:prstGeom prst="ellipse">
              <a:avLst/>
            </a:prstGeom>
            <a:gradFill flip="none" rotWithShape="1">
              <a:gsLst>
                <a:gs pos="40000">
                  <a:schemeClr val="accent1">
                    <a:alpha val="59000"/>
                  </a:scheme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1" name="Ovale 20">
              <a:extLst>
                <a:ext uri="{FF2B5EF4-FFF2-40B4-BE49-F238E27FC236}">
                  <a16:creationId xmlns="" xmlns:a16="http://schemas.microsoft.com/office/drawing/2014/main" id="{807B4DB7-BA63-4703-84DF-0E463D1A4632}"/>
                </a:ext>
              </a:extLst>
            </p:cNvPr>
            <p:cNvSpPr>
              <a:spLocks noChangeAspect="1"/>
            </p:cNvSpPr>
            <p:nvPr/>
          </p:nvSpPr>
          <p:spPr>
            <a:xfrm rot="5400000">
              <a:off x="3933191" y="1731516"/>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2" name="Ovale 21">
              <a:extLst>
                <a:ext uri="{FF2B5EF4-FFF2-40B4-BE49-F238E27FC236}">
                  <a16:creationId xmlns="" xmlns:a16="http://schemas.microsoft.com/office/drawing/2014/main" id="{1A55B81F-EAFC-433F-B617-48C3D5B33520}"/>
                </a:ext>
              </a:extLst>
            </p:cNvPr>
            <p:cNvSpPr>
              <a:spLocks noChangeAspect="1"/>
            </p:cNvSpPr>
            <p:nvPr/>
          </p:nvSpPr>
          <p:spPr>
            <a:xfrm rot="5400000">
              <a:off x="3933191" y="2338510"/>
              <a:ext cx="360000" cy="360000"/>
            </a:xfrm>
            <a:prstGeom prst="ellipse">
              <a:avLst/>
            </a:prstGeom>
            <a:gradFill flip="none" rotWithShape="1">
              <a:gsLst>
                <a:gs pos="47000">
                  <a:schemeClr val="accent1">
                    <a:alpha val="2500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3" name="Ovale 22">
              <a:extLst>
                <a:ext uri="{FF2B5EF4-FFF2-40B4-BE49-F238E27FC236}">
                  <a16:creationId xmlns="" xmlns:a16="http://schemas.microsoft.com/office/drawing/2014/main" id="{FBACA1FD-C5E9-4F3C-98A0-3658DF2CC2E3}"/>
                </a:ext>
              </a:extLst>
            </p:cNvPr>
            <p:cNvSpPr>
              <a:spLocks noChangeAspect="1"/>
            </p:cNvSpPr>
            <p:nvPr/>
          </p:nvSpPr>
          <p:spPr>
            <a:xfrm rot="5400000">
              <a:off x="3933191" y="4766486"/>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4" name="Ovale 23">
              <a:extLst>
                <a:ext uri="{FF2B5EF4-FFF2-40B4-BE49-F238E27FC236}">
                  <a16:creationId xmlns="" xmlns:a16="http://schemas.microsoft.com/office/drawing/2014/main" id="{869E1077-677D-4F41-A1DC-44B5080F2256}"/>
                </a:ext>
              </a:extLst>
            </p:cNvPr>
            <p:cNvSpPr>
              <a:spLocks noChangeAspect="1"/>
            </p:cNvSpPr>
            <p:nvPr/>
          </p:nvSpPr>
          <p:spPr>
            <a:xfrm rot="5400000">
              <a:off x="3933191" y="3552498"/>
              <a:ext cx="360000" cy="360000"/>
            </a:xfrm>
            <a:prstGeom prst="ellipse">
              <a:avLst/>
            </a:prstGeom>
            <a:gradFill flip="none" rotWithShape="1">
              <a:gsLst>
                <a:gs pos="47000">
                  <a:schemeClr val="bg1">
                    <a:lumMod val="75000"/>
                    <a:alpha val="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5" name="Ovale 24">
              <a:extLst>
                <a:ext uri="{FF2B5EF4-FFF2-40B4-BE49-F238E27FC236}">
                  <a16:creationId xmlns="" xmlns:a16="http://schemas.microsoft.com/office/drawing/2014/main" id="{7634F85F-043D-43A9-8082-53D45FD733E8}"/>
                </a:ext>
              </a:extLst>
            </p:cNvPr>
            <p:cNvSpPr>
              <a:spLocks noChangeAspect="1"/>
            </p:cNvSpPr>
            <p:nvPr/>
          </p:nvSpPr>
          <p:spPr>
            <a:xfrm rot="5400000">
              <a:off x="3933191" y="4159492"/>
              <a:ext cx="360000" cy="360000"/>
            </a:xfrm>
            <a:prstGeom prst="ellipse">
              <a:avLst/>
            </a:prstGeom>
            <a:gradFill flip="none" rotWithShape="1">
              <a:gsLst>
                <a:gs pos="47000">
                  <a:schemeClr val="bg1">
                    <a:lumMod val="75000"/>
                    <a:alpha val="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6" name="Ovale 25">
              <a:extLst>
                <a:ext uri="{FF2B5EF4-FFF2-40B4-BE49-F238E27FC236}">
                  <a16:creationId xmlns="" xmlns:a16="http://schemas.microsoft.com/office/drawing/2014/main" id="{E4ECFB6E-3213-4C32-82A7-3F639914A790}"/>
                </a:ext>
              </a:extLst>
            </p:cNvPr>
            <p:cNvSpPr>
              <a:spLocks noChangeAspect="1"/>
            </p:cNvSpPr>
            <p:nvPr/>
          </p:nvSpPr>
          <p:spPr>
            <a:xfrm rot="5400000">
              <a:off x="3933191" y="2945504"/>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7" name="Ovale 26">
              <a:extLst>
                <a:ext uri="{FF2B5EF4-FFF2-40B4-BE49-F238E27FC236}">
                  <a16:creationId xmlns="" xmlns:a16="http://schemas.microsoft.com/office/drawing/2014/main" id="{56566B10-589D-4268-AC4E-7C33B2A87CF2}"/>
                </a:ext>
              </a:extLst>
            </p:cNvPr>
            <p:cNvSpPr>
              <a:spLocks noChangeAspect="1"/>
            </p:cNvSpPr>
            <p:nvPr/>
          </p:nvSpPr>
          <p:spPr>
            <a:xfrm rot="5400000">
              <a:off x="3933191" y="5373480"/>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8" name="Ovale 27">
              <a:extLst>
                <a:ext uri="{FF2B5EF4-FFF2-40B4-BE49-F238E27FC236}">
                  <a16:creationId xmlns="" xmlns:a16="http://schemas.microsoft.com/office/drawing/2014/main" id="{6ABF4B2B-EAE5-4D12-BB56-6A6CA834DD41}"/>
                </a:ext>
              </a:extLst>
            </p:cNvPr>
            <p:cNvSpPr>
              <a:spLocks noChangeAspect="1"/>
            </p:cNvSpPr>
            <p:nvPr/>
          </p:nvSpPr>
          <p:spPr>
            <a:xfrm>
              <a:off x="4239852" y="5980473"/>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9" name="Ovale 28">
              <a:extLst>
                <a:ext uri="{FF2B5EF4-FFF2-40B4-BE49-F238E27FC236}">
                  <a16:creationId xmlns="" xmlns:a16="http://schemas.microsoft.com/office/drawing/2014/main" id="{13F579DA-ECD6-4015-81BD-C47F5ACD20C1}"/>
                </a:ext>
              </a:extLst>
            </p:cNvPr>
            <p:cNvSpPr>
              <a:spLocks noChangeAspect="1"/>
            </p:cNvSpPr>
            <p:nvPr/>
          </p:nvSpPr>
          <p:spPr>
            <a:xfrm>
              <a:off x="4901188" y="5980473"/>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0" name="Ovale 29">
              <a:extLst>
                <a:ext uri="{FF2B5EF4-FFF2-40B4-BE49-F238E27FC236}">
                  <a16:creationId xmlns="" xmlns:a16="http://schemas.microsoft.com/office/drawing/2014/main" id="{AB6F12E2-9154-46F3-AEB6-480AF2EE8EB7}"/>
                </a:ext>
              </a:extLst>
            </p:cNvPr>
            <p:cNvSpPr>
              <a:spLocks noChangeAspect="1"/>
            </p:cNvSpPr>
            <p:nvPr/>
          </p:nvSpPr>
          <p:spPr>
            <a:xfrm>
              <a:off x="5423643" y="5841592"/>
              <a:ext cx="637762" cy="637762"/>
            </a:xfrm>
            <a:prstGeom prst="ellipse">
              <a:avLst/>
            </a:prstGeom>
            <a:gradFill flip="none" rotWithShape="1">
              <a:gsLst>
                <a:gs pos="40000">
                  <a:srgbClr val="FFE181">
                    <a:alpha val="22745"/>
                  </a:srgb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1" name="Ovale 30">
              <a:extLst>
                <a:ext uri="{FF2B5EF4-FFF2-40B4-BE49-F238E27FC236}">
                  <a16:creationId xmlns="" xmlns:a16="http://schemas.microsoft.com/office/drawing/2014/main" id="{805D0976-3738-4503-93C8-D037664747FC}"/>
                </a:ext>
              </a:extLst>
            </p:cNvPr>
            <p:cNvSpPr>
              <a:spLocks noChangeAspect="1"/>
            </p:cNvSpPr>
            <p:nvPr/>
          </p:nvSpPr>
          <p:spPr>
            <a:xfrm>
              <a:off x="6223860" y="5980473"/>
              <a:ext cx="360000" cy="360000"/>
            </a:xfrm>
            <a:prstGeom prst="ellipse">
              <a:avLst/>
            </a:prstGeom>
            <a:gradFill flip="none" rotWithShape="1">
              <a:gsLst>
                <a:gs pos="47000">
                  <a:schemeClr val="bg1">
                    <a:lumMod val="75000"/>
                    <a:alpha val="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2" name="Ovale 31">
              <a:extLst>
                <a:ext uri="{FF2B5EF4-FFF2-40B4-BE49-F238E27FC236}">
                  <a16:creationId xmlns="" xmlns:a16="http://schemas.microsoft.com/office/drawing/2014/main" id="{590EE311-F8E6-4CB0-AEE8-3273485E02D9}"/>
                </a:ext>
              </a:extLst>
            </p:cNvPr>
            <p:cNvSpPr>
              <a:spLocks noChangeAspect="1"/>
            </p:cNvSpPr>
            <p:nvPr/>
          </p:nvSpPr>
          <p:spPr>
            <a:xfrm>
              <a:off x="6885196" y="5980473"/>
              <a:ext cx="360000" cy="360000"/>
            </a:xfrm>
            <a:prstGeom prst="ellipse">
              <a:avLst/>
            </a:prstGeom>
            <a:gradFill flip="none" rotWithShape="1">
              <a:gsLst>
                <a:gs pos="47000">
                  <a:schemeClr val="accent1">
                    <a:alpha val="2700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3" name="Ovale 32">
              <a:extLst>
                <a:ext uri="{FF2B5EF4-FFF2-40B4-BE49-F238E27FC236}">
                  <a16:creationId xmlns="" xmlns:a16="http://schemas.microsoft.com/office/drawing/2014/main" id="{D5ABB659-4D9A-454B-B673-57B2D90B0144}"/>
                </a:ext>
              </a:extLst>
            </p:cNvPr>
            <p:cNvSpPr>
              <a:spLocks noChangeAspect="1"/>
            </p:cNvSpPr>
            <p:nvPr/>
          </p:nvSpPr>
          <p:spPr>
            <a:xfrm>
              <a:off x="7546532" y="5980473"/>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4" name="Ovale 33">
              <a:extLst>
                <a:ext uri="{FF2B5EF4-FFF2-40B4-BE49-F238E27FC236}">
                  <a16:creationId xmlns="" xmlns:a16="http://schemas.microsoft.com/office/drawing/2014/main" id="{1A18BB57-EE9A-438C-89BC-FDE45E8F0EE8}"/>
                </a:ext>
              </a:extLst>
            </p:cNvPr>
            <p:cNvSpPr>
              <a:spLocks noChangeAspect="1"/>
            </p:cNvSpPr>
            <p:nvPr/>
          </p:nvSpPr>
          <p:spPr>
            <a:xfrm rot="5400000">
              <a:off x="7898810" y="1124522"/>
              <a:ext cx="360000" cy="360000"/>
            </a:xfrm>
            <a:prstGeom prst="ellipse">
              <a:avLst/>
            </a:prstGeom>
            <a:gradFill flip="none" rotWithShape="1">
              <a:gsLst>
                <a:gs pos="47000">
                  <a:schemeClr val="accent1">
                    <a:alpha val="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5" name="Ovale 34">
              <a:extLst>
                <a:ext uri="{FF2B5EF4-FFF2-40B4-BE49-F238E27FC236}">
                  <a16:creationId xmlns="" xmlns:a16="http://schemas.microsoft.com/office/drawing/2014/main" id="{F6155E43-F44E-4A54-82F7-8A3031DEE884}"/>
                </a:ext>
              </a:extLst>
            </p:cNvPr>
            <p:cNvSpPr>
              <a:spLocks noChangeAspect="1"/>
            </p:cNvSpPr>
            <p:nvPr/>
          </p:nvSpPr>
          <p:spPr>
            <a:xfrm rot="5400000">
              <a:off x="7898810" y="1731516"/>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6" name="Ovale 35">
              <a:extLst>
                <a:ext uri="{FF2B5EF4-FFF2-40B4-BE49-F238E27FC236}">
                  <a16:creationId xmlns="" xmlns:a16="http://schemas.microsoft.com/office/drawing/2014/main" id="{89B27C31-08F1-4574-9C0E-A4303B6D9CC4}"/>
                </a:ext>
              </a:extLst>
            </p:cNvPr>
            <p:cNvSpPr>
              <a:spLocks noChangeAspect="1"/>
            </p:cNvSpPr>
            <p:nvPr/>
          </p:nvSpPr>
          <p:spPr>
            <a:xfrm rot="5400000">
              <a:off x="7759929" y="2199629"/>
              <a:ext cx="637762" cy="637762"/>
            </a:xfrm>
            <a:prstGeom prst="ellipse">
              <a:avLst/>
            </a:prstGeom>
            <a:gradFill flip="none" rotWithShape="1">
              <a:gsLst>
                <a:gs pos="40000">
                  <a:schemeClr val="accent1">
                    <a:alpha val="26000"/>
                  </a:scheme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8" name="Ovale 37">
              <a:extLst>
                <a:ext uri="{FF2B5EF4-FFF2-40B4-BE49-F238E27FC236}">
                  <a16:creationId xmlns="" xmlns:a16="http://schemas.microsoft.com/office/drawing/2014/main" id="{7B71E583-02BA-42A7-BFC8-4F1E014EDFA9}"/>
                </a:ext>
              </a:extLst>
            </p:cNvPr>
            <p:cNvSpPr>
              <a:spLocks noChangeAspect="1"/>
            </p:cNvSpPr>
            <p:nvPr/>
          </p:nvSpPr>
          <p:spPr>
            <a:xfrm rot="5400000">
              <a:off x="7898810" y="4766486"/>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9" name="Ovale 38">
              <a:extLst>
                <a:ext uri="{FF2B5EF4-FFF2-40B4-BE49-F238E27FC236}">
                  <a16:creationId xmlns="" xmlns:a16="http://schemas.microsoft.com/office/drawing/2014/main" id="{AC88EF08-0008-48B8-A289-2C48C3B369A6}"/>
                </a:ext>
              </a:extLst>
            </p:cNvPr>
            <p:cNvSpPr>
              <a:spLocks noChangeAspect="1"/>
            </p:cNvSpPr>
            <p:nvPr/>
          </p:nvSpPr>
          <p:spPr>
            <a:xfrm rot="5400000">
              <a:off x="7759929" y="3413617"/>
              <a:ext cx="637762" cy="637762"/>
            </a:xfrm>
            <a:prstGeom prst="ellipse">
              <a:avLst/>
            </a:prstGeom>
            <a:gradFill flip="none" rotWithShape="1">
              <a:gsLst>
                <a:gs pos="40000">
                  <a:srgbClr val="FFE181">
                    <a:alpha val="22745"/>
                  </a:srgb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40" name="Ovale 39">
              <a:extLst>
                <a:ext uri="{FF2B5EF4-FFF2-40B4-BE49-F238E27FC236}">
                  <a16:creationId xmlns="" xmlns:a16="http://schemas.microsoft.com/office/drawing/2014/main" id="{7886B212-2418-412F-B3F1-80DFD0A5DC5E}"/>
                </a:ext>
              </a:extLst>
            </p:cNvPr>
            <p:cNvSpPr>
              <a:spLocks noChangeAspect="1"/>
            </p:cNvSpPr>
            <p:nvPr/>
          </p:nvSpPr>
          <p:spPr>
            <a:xfrm rot="5400000">
              <a:off x="7898810" y="4159492"/>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41" name="Ovale 40">
              <a:extLst>
                <a:ext uri="{FF2B5EF4-FFF2-40B4-BE49-F238E27FC236}">
                  <a16:creationId xmlns="" xmlns:a16="http://schemas.microsoft.com/office/drawing/2014/main" id="{F8DCFECB-BFC0-4AEA-BBCA-7E95B42F7AC9}"/>
                </a:ext>
              </a:extLst>
            </p:cNvPr>
            <p:cNvSpPr>
              <a:spLocks noChangeAspect="1"/>
            </p:cNvSpPr>
            <p:nvPr/>
          </p:nvSpPr>
          <p:spPr>
            <a:xfrm rot="5400000">
              <a:off x="7898810" y="2945504"/>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42" name="Ovale 41">
              <a:extLst>
                <a:ext uri="{FF2B5EF4-FFF2-40B4-BE49-F238E27FC236}">
                  <a16:creationId xmlns="" xmlns:a16="http://schemas.microsoft.com/office/drawing/2014/main" id="{7701CD97-CE7C-4970-900C-EA7EF247257C}"/>
                </a:ext>
              </a:extLst>
            </p:cNvPr>
            <p:cNvSpPr>
              <a:spLocks noChangeAspect="1"/>
            </p:cNvSpPr>
            <p:nvPr/>
          </p:nvSpPr>
          <p:spPr>
            <a:xfrm rot="5400000">
              <a:off x="7898810" y="5373480"/>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grpSp>
      <p:sp>
        <p:nvSpPr>
          <p:cNvPr id="5" name="Titolo 4">
            <a:extLst>
              <a:ext uri="{FF2B5EF4-FFF2-40B4-BE49-F238E27FC236}">
                <a16:creationId xmlns="" xmlns:a16="http://schemas.microsoft.com/office/drawing/2014/main" id="{E60BC9BE-C312-4619-AEBF-24C21F704CF1}"/>
              </a:ext>
            </a:extLst>
          </p:cNvPr>
          <p:cNvSpPr>
            <a:spLocks noGrp="1"/>
          </p:cNvSpPr>
          <p:nvPr>
            <p:ph type="title"/>
          </p:nvPr>
        </p:nvSpPr>
        <p:spPr>
          <a:xfrm>
            <a:off x="540000" y="540000"/>
            <a:ext cx="3028700" cy="1326900"/>
          </a:xfrm>
        </p:spPr>
        <p:txBody>
          <a:bodyPr rtlCol="0"/>
          <a:lstStyle>
            <a:lvl1pPr>
              <a:defRPr>
                <a:solidFill>
                  <a:schemeClr val="bg2"/>
                </a:solidFill>
              </a:defRPr>
            </a:lvl1pPr>
          </a:lstStyle>
          <a:p>
            <a:pPr rtl="0"/>
            <a:r>
              <a:rPr lang="it-IT" noProof="0" smtClean="0"/>
              <a:t>Fare clic per modificare lo stile del titolo</a:t>
            </a:r>
            <a:endParaRPr lang="it-IT" noProof="0"/>
          </a:p>
        </p:txBody>
      </p:sp>
      <p:sp>
        <p:nvSpPr>
          <p:cNvPr id="43" name="Segnaposto testo 7">
            <a:extLst>
              <a:ext uri="{FF2B5EF4-FFF2-40B4-BE49-F238E27FC236}">
                <a16:creationId xmlns="" xmlns:a16="http://schemas.microsoft.com/office/drawing/2014/main" id="{8BB2DDCC-3BD6-4037-85CD-1E1C54E54CC4}"/>
              </a:ext>
            </a:extLst>
          </p:cNvPr>
          <p:cNvSpPr>
            <a:spLocks noGrp="1"/>
          </p:cNvSpPr>
          <p:nvPr>
            <p:ph type="body" sz="quarter" idx="24" hasCustomPrompt="1"/>
          </p:nvPr>
        </p:nvSpPr>
        <p:spPr>
          <a:xfrm>
            <a:off x="536401" y="2159000"/>
            <a:ext cx="3032299" cy="2943340"/>
          </a:xfrm>
        </p:spPr>
        <p:txBody>
          <a:bodyPr rtlCol="0"/>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rtl="0"/>
            <a:r>
              <a:rPr lang="it-IT" noProof="0"/>
              <a:t>Modifica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4" name="Segnaposto testo 7">
            <a:extLst>
              <a:ext uri="{FF2B5EF4-FFF2-40B4-BE49-F238E27FC236}">
                <a16:creationId xmlns="" xmlns:a16="http://schemas.microsoft.com/office/drawing/2014/main" id="{94FD6DA6-351A-4974-8153-BE89B6CDEB89}"/>
              </a:ext>
            </a:extLst>
          </p:cNvPr>
          <p:cNvSpPr>
            <a:spLocks noGrp="1"/>
          </p:cNvSpPr>
          <p:nvPr>
            <p:ph type="body" sz="quarter" idx="25" hasCustomPrompt="1"/>
          </p:nvPr>
        </p:nvSpPr>
        <p:spPr>
          <a:xfrm>
            <a:off x="8583254" y="2159000"/>
            <a:ext cx="3032299" cy="2943340"/>
          </a:xfrm>
        </p:spPr>
        <p:txBody>
          <a:bodyPr rtlCol="0"/>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rtl="0"/>
            <a:r>
              <a:rPr lang="it-IT" noProof="0"/>
              <a:t>Modifica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Tree>
    <p:extLst>
      <p:ext uri="{BB962C8B-B14F-4D97-AF65-F5344CB8AC3E}">
        <p14:creationId xmlns:p14="http://schemas.microsoft.com/office/powerpoint/2010/main" val="3448815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ena risoluzione con braccio">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49" name="Segnaposto immagine 9">
            <a:extLst>
              <a:ext uri="{FF2B5EF4-FFF2-40B4-BE49-F238E27FC236}">
                <a16:creationId xmlns="" xmlns:a16="http://schemas.microsoft.com/office/drawing/2014/main" id="{DB1B7584-C7DF-438B-9FE0-28AB91095F1E}"/>
              </a:ext>
            </a:extLst>
          </p:cNvPr>
          <p:cNvSpPr>
            <a:spLocks noGrp="1"/>
          </p:cNvSpPr>
          <p:nvPr>
            <p:ph type="pic" sz="quarter" idx="10" hasCustomPrompt="1"/>
          </p:nvPr>
        </p:nvSpPr>
        <p:spPr>
          <a:xfrm>
            <a:off x="252000" y="252000"/>
            <a:ext cx="11687999" cy="5855878"/>
          </a:xfrm>
          <a:solidFill>
            <a:schemeClr val="tx1">
              <a:lumMod val="95000"/>
              <a:lumOff val="5000"/>
            </a:schemeClr>
          </a:solidFill>
        </p:spPr>
        <p:txBody>
          <a:bodyPr lIns="0" tIns="0" rIns="360000" bIns="360000" rtlCol="0" anchor="b"/>
          <a:lstStyle>
            <a:lvl1pPr marL="0" indent="0" algn="r">
              <a:buNone/>
              <a:defRPr sz="1600" i="1">
                <a:solidFill>
                  <a:schemeClr val="bg2"/>
                </a:solidFill>
                <a:latin typeface="Times New Roman" panose="02020603050405020304" pitchFamily="18" charset="0"/>
                <a:cs typeface="Times New Roman" panose="02020603050405020304" pitchFamily="18" charset="0"/>
              </a:defRPr>
            </a:lvl1pPr>
          </a:lstStyle>
          <a:p>
            <a:pPr rtl="0"/>
            <a:r>
              <a:rPr lang="it-IT" noProof="0"/>
              <a:t>Inserire o trascinare l'immagine</a:t>
            </a:r>
          </a:p>
        </p:txBody>
      </p:sp>
      <p:sp>
        <p:nvSpPr>
          <p:cNvPr id="3" name="Segnaposto immagine 2">
            <a:extLst>
              <a:ext uri="{FF2B5EF4-FFF2-40B4-BE49-F238E27FC236}">
                <a16:creationId xmlns="" xmlns:a16="http://schemas.microsoft.com/office/drawing/2014/main" id="{4CB21A9E-F346-45CA-928A-9714907B6860}"/>
              </a:ext>
            </a:extLst>
          </p:cNvPr>
          <p:cNvSpPr>
            <a:spLocks noGrp="1"/>
          </p:cNvSpPr>
          <p:nvPr>
            <p:ph type="pic" sz="quarter" idx="23" hasCustomPrompt="1"/>
          </p:nvPr>
        </p:nvSpPr>
        <p:spPr>
          <a:xfrm>
            <a:off x="5022850" y="1606550"/>
            <a:ext cx="1987550" cy="2444750"/>
          </a:xfrm>
          <a:solidFill>
            <a:schemeClr val="bg1">
              <a:lumMod val="85000"/>
            </a:schemeClr>
          </a:solidFill>
          <a:ln w="31750">
            <a:noFill/>
          </a:ln>
          <a:effectLst/>
        </p:spPr>
        <p:txBody>
          <a:bodyPr lIns="360000" rIns="360000" rtlCol="0" anchor="ctr"/>
          <a:lstStyle>
            <a:lvl1pPr marL="0" indent="0" algn="ctr">
              <a:buNone/>
              <a:defRPr sz="1600" i="1">
                <a:latin typeface="Times New Roman" panose="02020603050405020304" pitchFamily="18" charset="0"/>
                <a:cs typeface="Times New Roman" panose="02020603050405020304" pitchFamily="18" charset="0"/>
              </a:defRPr>
            </a:lvl1pPr>
          </a:lstStyle>
          <a:p>
            <a:pPr rtl="0"/>
            <a:r>
              <a:rPr lang="it-IT" noProof="0"/>
              <a:t>Inserire o trascinare la foto</a:t>
            </a:r>
          </a:p>
        </p:txBody>
      </p:sp>
      <p:sp>
        <p:nvSpPr>
          <p:cNvPr id="5" name="Titolo 4">
            <a:extLst>
              <a:ext uri="{FF2B5EF4-FFF2-40B4-BE49-F238E27FC236}">
                <a16:creationId xmlns="" xmlns:a16="http://schemas.microsoft.com/office/drawing/2014/main" id="{E60BC9BE-C312-4619-AEBF-24C21F704CF1}"/>
              </a:ext>
            </a:extLst>
          </p:cNvPr>
          <p:cNvSpPr>
            <a:spLocks noGrp="1"/>
          </p:cNvSpPr>
          <p:nvPr>
            <p:ph type="title"/>
          </p:nvPr>
        </p:nvSpPr>
        <p:spPr>
          <a:xfrm>
            <a:off x="540000" y="540000"/>
            <a:ext cx="3028700" cy="1326900"/>
          </a:xfrm>
        </p:spPr>
        <p:txBody>
          <a:bodyPr rtlCol="0"/>
          <a:lstStyle>
            <a:lvl1pPr>
              <a:defRPr>
                <a:solidFill>
                  <a:schemeClr val="bg2"/>
                </a:solidFill>
              </a:defRPr>
            </a:lvl1pPr>
          </a:lstStyle>
          <a:p>
            <a:pPr rtl="0"/>
            <a:r>
              <a:rPr lang="it-IT" noProof="0" smtClean="0"/>
              <a:t>Fare clic per modificare lo stile del titolo</a:t>
            </a:r>
            <a:endParaRPr lang="it-IT" noProof="0"/>
          </a:p>
        </p:txBody>
      </p:sp>
      <p:sp>
        <p:nvSpPr>
          <p:cNvPr id="6" name="Segnaposto piè di pagina 5">
            <a:extLst>
              <a:ext uri="{FF2B5EF4-FFF2-40B4-BE49-F238E27FC236}">
                <a16:creationId xmlns="" xmlns:a16="http://schemas.microsoft.com/office/drawing/2014/main" id="{C09F2D66-B264-4D7C-814F-A8F0575B7C2E}"/>
              </a:ext>
            </a:extLst>
          </p:cNvPr>
          <p:cNvSpPr>
            <a:spLocks noGrp="1"/>
          </p:cNvSpPr>
          <p:nvPr>
            <p:ph type="ftr" sz="quarter" idx="21"/>
          </p:nvPr>
        </p:nvSpPr>
        <p:spPr/>
        <p:txBody>
          <a:bodyPr rtlCol="0"/>
          <a:lstStyle/>
          <a:p>
            <a:pPr rtl="0"/>
            <a:r>
              <a:rPr lang="it-IT" noProof="0"/>
              <a:t>Aggiungere un piè di pagina</a:t>
            </a:r>
          </a:p>
        </p:txBody>
      </p:sp>
      <p:sp>
        <p:nvSpPr>
          <p:cNvPr id="7" name="Segnaposto numero diapositiva 6">
            <a:extLst>
              <a:ext uri="{FF2B5EF4-FFF2-40B4-BE49-F238E27FC236}">
                <a16:creationId xmlns="" xmlns:a16="http://schemas.microsoft.com/office/drawing/2014/main" id="{37309B8E-E3FF-48B0-AE11-1D123D34371D}"/>
              </a:ext>
            </a:extLst>
          </p:cNvPr>
          <p:cNvSpPr>
            <a:spLocks noGrp="1"/>
          </p:cNvSpPr>
          <p:nvPr>
            <p:ph type="sldNum" sz="quarter" idx="22"/>
          </p:nvPr>
        </p:nvSpPr>
        <p:spPr/>
        <p:txBody>
          <a:bodyPr rtlCol="0"/>
          <a:lstStyle/>
          <a:p>
            <a:pPr rtl="0"/>
            <a:fld id="{058DB212-BFA2-403F-85EF-DFD3FF6D973A}" type="slidenum">
              <a:rPr lang="it-IT" noProof="0" smtClean="0"/>
              <a:pPr/>
              <a:t>‹N›</a:t>
            </a:fld>
            <a:endParaRPr lang="it-IT" noProof="0"/>
          </a:p>
        </p:txBody>
      </p:sp>
    </p:spTree>
    <p:extLst>
      <p:ext uri="{BB962C8B-B14F-4D97-AF65-F5344CB8AC3E}">
        <p14:creationId xmlns:p14="http://schemas.microsoft.com/office/powerpoint/2010/main" val="19701078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to grande">
    <p:spTree>
      <p:nvGrpSpPr>
        <p:cNvPr id="1" name=""/>
        <p:cNvGrpSpPr/>
        <p:nvPr/>
      </p:nvGrpSpPr>
      <p:grpSpPr>
        <a:xfrm>
          <a:off x="0" y="0"/>
          <a:ext cx="0" cy="0"/>
          <a:chOff x="0" y="0"/>
          <a:chExt cx="0" cy="0"/>
        </a:xfrm>
      </p:grpSpPr>
      <p:sp>
        <p:nvSpPr>
          <p:cNvPr id="5" name="Didascalia">
            <a:extLst>
              <a:ext uri="{FF2B5EF4-FFF2-40B4-BE49-F238E27FC236}">
                <a16:creationId xmlns="" xmlns:a16="http://schemas.microsoft.com/office/drawing/2014/main" id="{172090C5-61AC-430F-AA33-8EF3902C4669}"/>
              </a:ext>
            </a:extLst>
          </p:cNvPr>
          <p:cNvSpPr>
            <a:spLocks noGrp="1"/>
          </p:cNvSpPr>
          <p:nvPr>
            <p:ph type="body" sz="quarter" idx="14" hasCustomPrompt="1"/>
          </p:nvPr>
        </p:nvSpPr>
        <p:spPr>
          <a:xfrm>
            <a:off x="648000" y="5434800"/>
            <a:ext cx="4221162" cy="396000"/>
          </a:xfrm>
          <a:solidFill>
            <a:schemeClr val="tx1"/>
          </a:solidFill>
        </p:spPr>
        <p:txBody>
          <a:bodyPr lIns="72000" tIns="72000" rIns="0" bIns="0" rtlCol="0"/>
          <a:lstStyle>
            <a:lvl1pPr marL="0" indent="0">
              <a:buNone/>
              <a:defRPr>
                <a:solidFill>
                  <a:schemeClr val="bg1"/>
                </a:solidFill>
              </a:defRPr>
            </a:lvl1pPr>
            <a:lvl2pPr marL="263525" indent="0">
              <a:buNone/>
              <a:defRPr/>
            </a:lvl2pPr>
            <a:lvl3pPr marL="536575" indent="0">
              <a:buNone/>
              <a:defRPr/>
            </a:lvl3pPr>
            <a:lvl4pPr marL="811213" indent="0">
              <a:buNone/>
              <a:defRPr/>
            </a:lvl4pPr>
            <a:lvl5pPr marL="1074738" indent="0">
              <a:buNone/>
              <a:defRPr/>
            </a:lvl5pPr>
          </a:lstStyle>
          <a:p>
            <a:pPr lvl="0" rtl="0"/>
            <a:r>
              <a:rPr lang="it-IT" noProof="0"/>
              <a:t>Inserire la didascalia dell'immagine qui</a:t>
            </a:r>
          </a:p>
        </p:txBody>
      </p:sp>
      <p:sp>
        <p:nvSpPr>
          <p:cNvPr id="7" name="Segnaposto immagine 9">
            <a:extLst>
              <a:ext uri="{FF2B5EF4-FFF2-40B4-BE49-F238E27FC236}">
                <a16:creationId xmlns="" xmlns:a16="http://schemas.microsoft.com/office/drawing/2014/main" id="{8C6E4D6F-39B5-4F71-BD4D-B8B219951222}"/>
              </a:ext>
            </a:extLst>
          </p:cNvPr>
          <p:cNvSpPr>
            <a:spLocks noGrp="1"/>
          </p:cNvSpPr>
          <p:nvPr>
            <p:ph type="pic" sz="quarter" idx="15" hasCustomPrompt="1"/>
          </p:nvPr>
        </p:nvSpPr>
        <p:spPr>
          <a:xfrm>
            <a:off x="252000" y="252000"/>
            <a:ext cx="11687999" cy="5855878"/>
          </a:xfrm>
          <a:solidFill>
            <a:schemeClr val="bg1">
              <a:lumMod val="95000"/>
            </a:schemeClr>
          </a:solidFill>
        </p:spPr>
        <p:txBody>
          <a:bodyPr lIns="360000" tIns="360000" rtlCol="0" anchor="t"/>
          <a:lstStyle>
            <a:lvl1pPr marL="0" indent="0" algn="l">
              <a:buNone/>
              <a:defRPr sz="1600" i="1">
                <a:latin typeface="Times New Roman" panose="02020603050405020304" pitchFamily="18" charset="0"/>
                <a:cs typeface="Times New Roman" panose="02020603050405020304" pitchFamily="18" charset="0"/>
              </a:defRPr>
            </a:lvl1pPr>
          </a:lstStyle>
          <a:p>
            <a:pPr rtl="0"/>
            <a:r>
              <a:rPr lang="it-IT" noProof="0"/>
              <a:t>Inserire o trascinare l'immagine</a:t>
            </a:r>
          </a:p>
        </p:txBody>
      </p:sp>
      <p:sp>
        <p:nvSpPr>
          <p:cNvPr id="10" name="Didascalia">
            <a:extLst>
              <a:ext uri="{FF2B5EF4-FFF2-40B4-BE49-F238E27FC236}">
                <a16:creationId xmlns="" xmlns:a16="http://schemas.microsoft.com/office/drawing/2014/main" id="{ADF600C8-C7A9-4CB2-B6C2-7F9ADEB7A48C}"/>
              </a:ext>
            </a:extLst>
          </p:cNvPr>
          <p:cNvSpPr>
            <a:spLocks noGrp="1"/>
          </p:cNvSpPr>
          <p:nvPr>
            <p:ph type="body" sz="quarter" idx="16" hasCustomPrompt="1"/>
          </p:nvPr>
        </p:nvSpPr>
        <p:spPr>
          <a:xfrm>
            <a:off x="648000" y="5437070"/>
            <a:ext cx="4221162" cy="396000"/>
          </a:xfrm>
          <a:solidFill>
            <a:schemeClr val="tx1"/>
          </a:solidFill>
        </p:spPr>
        <p:txBody>
          <a:bodyPr lIns="72000" tIns="72000" rtlCol="0"/>
          <a:lstStyle>
            <a:lvl1pPr marL="0" indent="0">
              <a:buNone/>
              <a:defRPr>
                <a:solidFill>
                  <a:schemeClr val="bg1"/>
                </a:solidFill>
              </a:defRPr>
            </a:lvl1pPr>
            <a:lvl2pPr marL="263525" indent="0">
              <a:buNone/>
              <a:defRPr/>
            </a:lvl2pPr>
            <a:lvl3pPr marL="536575" indent="0">
              <a:buNone/>
              <a:defRPr/>
            </a:lvl3pPr>
            <a:lvl4pPr marL="811213" indent="0">
              <a:buNone/>
              <a:defRPr/>
            </a:lvl4pPr>
            <a:lvl5pPr marL="1074738" indent="0">
              <a:buNone/>
              <a:defRPr/>
            </a:lvl5pPr>
          </a:lstStyle>
          <a:p>
            <a:pPr lvl="0" rtl="0"/>
            <a:r>
              <a:rPr lang="it-IT" noProof="0"/>
              <a:t>Inserire la didascalia dell'immagine qui</a:t>
            </a:r>
          </a:p>
        </p:txBody>
      </p:sp>
      <p:sp>
        <p:nvSpPr>
          <p:cNvPr id="2" name="Segnaposto piè di pagina 1">
            <a:extLst>
              <a:ext uri="{FF2B5EF4-FFF2-40B4-BE49-F238E27FC236}">
                <a16:creationId xmlns="" xmlns:a16="http://schemas.microsoft.com/office/drawing/2014/main" id="{34AAE0B4-3A9A-450D-9515-1AF1FE1A9675}"/>
              </a:ext>
            </a:extLst>
          </p:cNvPr>
          <p:cNvSpPr>
            <a:spLocks noGrp="1"/>
          </p:cNvSpPr>
          <p:nvPr>
            <p:ph type="ftr" sz="quarter" idx="17"/>
          </p:nvPr>
        </p:nvSpPr>
        <p:spPr/>
        <p:txBody>
          <a:bodyPr rtlCol="0"/>
          <a:lstStyle/>
          <a:p>
            <a:pPr rtl="0"/>
            <a:r>
              <a:rPr lang="it-IT" noProof="0"/>
              <a:t>Aggiungere un piè di pagina</a:t>
            </a:r>
          </a:p>
        </p:txBody>
      </p:sp>
      <p:sp>
        <p:nvSpPr>
          <p:cNvPr id="3" name="Segnaposto numero diapositiva 2">
            <a:extLst>
              <a:ext uri="{FF2B5EF4-FFF2-40B4-BE49-F238E27FC236}">
                <a16:creationId xmlns="" xmlns:a16="http://schemas.microsoft.com/office/drawing/2014/main" id="{842F68A1-83F1-4D70-9CE8-21E86663F3B6}"/>
              </a:ext>
            </a:extLst>
          </p:cNvPr>
          <p:cNvSpPr>
            <a:spLocks noGrp="1"/>
          </p:cNvSpPr>
          <p:nvPr>
            <p:ph type="sldNum" sz="quarter" idx="18"/>
          </p:nvPr>
        </p:nvSpPr>
        <p:spPr/>
        <p:txBody>
          <a:bodyPr rtlCol="0"/>
          <a:lstStyle/>
          <a:p>
            <a:pPr rtl="0"/>
            <a:fld id="{058DB212-BFA2-403F-85EF-DFD3FF6D973A}" type="slidenum">
              <a:rPr lang="it-IT" noProof="0" smtClean="0"/>
              <a:pPr/>
              <a:t>‹N›</a:t>
            </a:fld>
            <a:endParaRPr lang="it-IT" noProof="0"/>
          </a:p>
        </p:txBody>
      </p:sp>
      <p:sp>
        <p:nvSpPr>
          <p:cNvPr id="4" name="Titolo 3">
            <a:extLst>
              <a:ext uri="{FF2B5EF4-FFF2-40B4-BE49-F238E27FC236}">
                <a16:creationId xmlns="" xmlns:a16="http://schemas.microsoft.com/office/drawing/2014/main" id="{F11C6143-D2F5-479E-AF3E-2784F41E0863}"/>
              </a:ext>
            </a:extLst>
          </p:cNvPr>
          <p:cNvSpPr>
            <a:spLocks noGrp="1"/>
          </p:cNvSpPr>
          <p:nvPr>
            <p:ph type="title"/>
          </p:nvPr>
        </p:nvSpPr>
        <p:spPr/>
        <p:txBody>
          <a:bodyPr rtlCol="0"/>
          <a:lstStyle/>
          <a:p>
            <a:pPr rtl="0"/>
            <a:r>
              <a:rPr lang="it-IT" noProof="0" smtClean="0"/>
              <a:t>Fare clic per modificare lo stile del titolo</a:t>
            </a:r>
            <a:endParaRPr lang="it-IT" noProof="0"/>
          </a:p>
        </p:txBody>
      </p:sp>
    </p:spTree>
    <p:extLst>
      <p:ext uri="{BB962C8B-B14F-4D97-AF65-F5344CB8AC3E}">
        <p14:creationId xmlns:p14="http://schemas.microsoft.com/office/powerpoint/2010/main" val="42188077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Segnaposto elemento multimediale 2">
            <a:extLst>
              <a:ext uri="{FF2B5EF4-FFF2-40B4-BE49-F238E27FC236}">
                <a16:creationId xmlns="" xmlns:a16="http://schemas.microsoft.com/office/drawing/2014/main" id="{FB784EBA-F0C5-4F6F-9426-185FBA239203}"/>
              </a:ext>
            </a:extLst>
          </p:cNvPr>
          <p:cNvSpPr>
            <a:spLocks noGrp="1"/>
          </p:cNvSpPr>
          <p:nvPr>
            <p:ph type="media" sz="quarter" idx="15" hasCustomPrompt="1"/>
          </p:nvPr>
        </p:nvSpPr>
        <p:spPr>
          <a:xfrm>
            <a:off x="251999" y="252000"/>
            <a:ext cx="11687999" cy="5855878"/>
          </a:xfrm>
          <a:pattFill prst="dkUpDiag">
            <a:fgClr>
              <a:schemeClr val="bg1">
                <a:lumMod val="85000"/>
              </a:schemeClr>
            </a:fgClr>
            <a:bgClr>
              <a:schemeClr val="bg1">
                <a:lumMod val="95000"/>
              </a:schemeClr>
            </a:bgClr>
          </a:pattFill>
        </p:spPr>
        <p:txBody>
          <a:bodyPr rtlCol="0" anchor="ctr"/>
          <a:lstStyle>
            <a:lvl1pPr marL="0" indent="0" algn="ctr">
              <a:buNone/>
              <a:defRPr sz="1600" i="1">
                <a:latin typeface="Times New Roman" panose="02020603050405020304" pitchFamily="18" charset="0"/>
                <a:cs typeface="Times New Roman" panose="02020603050405020304" pitchFamily="18" charset="0"/>
              </a:defRPr>
            </a:lvl1pPr>
          </a:lstStyle>
          <a:p>
            <a:pPr rtl="0"/>
            <a:r>
              <a:rPr lang="it-IT" noProof="0"/>
              <a:t>Inserire il video</a:t>
            </a:r>
          </a:p>
        </p:txBody>
      </p:sp>
      <p:sp>
        <p:nvSpPr>
          <p:cNvPr id="5" name="Didascalia">
            <a:extLst>
              <a:ext uri="{FF2B5EF4-FFF2-40B4-BE49-F238E27FC236}">
                <a16:creationId xmlns="" xmlns:a16="http://schemas.microsoft.com/office/drawing/2014/main" id="{172090C5-61AC-430F-AA33-8EF3902C4669}"/>
              </a:ext>
            </a:extLst>
          </p:cNvPr>
          <p:cNvSpPr>
            <a:spLocks noGrp="1"/>
          </p:cNvSpPr>
          <p:nvPr>
            <p:ph type="body" sz="quarter" idx="14" hasCustomPrompt="1"/>
          </p:nvPr>
        </p:nvSpPr>
        <p:spPr>
          <a:xfrm>
            <a:off x="648000" y="5437070"/>
            <a:ext cx="4221162" cy="396000"/>
          </a:xfrm>
          <a:solidFill>
            <a:schemeClr val="tx1"/>
          </a:solidFill>
        </p:spPr>
        <p:txBody>
          <a:bodyPr lIns="72000" tIns="72000" rtlCol="0"/>
          <a:lstStyle>
            <a:lvl1pPr marL="0" indent="0">
              <a:buNone/>
              <a:defRPr>
                <a:solidFill>
                  <a:schemeClr val="bg1"/>
                </a:solidFill>
              </a:defRPr>
            </a:lvl1pPr>
            <a:lvl2pPr marL="263525" indent="0">
              <a:buNone/>
              <a:defRPr/>
            </a:lvl2pPr>
            <a:lvl3pPr marL="536575" indent="0">
              <a:buNone/>
              <a:defRPr/>
            </a:lvl3pPr>
            <a:lvl4pPr marL="811213" indent="0">
              <a:buNone/>
              <a:defRPr/>
            </a:lvl4pPr>
            <a:lvl5pPr marL="1074738" indent="0">
              <a:buNone/>
              <a:defRPr/>
            </a:lvl5pPr>
          </a:lstStyle>
          <a:p>
            <a:pPr lvl="0" rtl="0"/>
            <a:r>
              <a:rPr lang="it-IT" noProof="0"/>
              <a:t>Inserire la didascalia dell'immagine qui</a:t>
            </a:r>
          </a:p>
        </p:txBody>
      </p:sp>
      <p:sp>
        <p:nvSpPr>
          <p:cNvPr id="2" name="Segnaposto piè di pagina 1">
            <a:extLst>
              <a:ext uri="{FF2B5EF4-FFF2-40B4-BE49-F238E27FC236}">
                <a16:creationId xmlns="" xmlns:a16="http://schemas.microsoft.com/office/drawing/2014/main" id="{D2285355-479C-4B85-ACF6-DC70AE919D4A}"/>
              </a:ext>
            </a:extLst>
          </p:cNvPr>
          <p:cNvSpPr>
            <a:spLocks noGrp="1"/>
          </p:cNvSpPr>
          <p:nvPr>
            <p:ph type="ftr" sz="quarter" idx="16"/>
          </p:nvPr>
        </p:nvSpPr>
        <p:spPr/>
        <p:txBody>
          <a:bodyPr rtlCol="0"/>
          <a:lstStyle/>
          <a:p>
            <a:pPr rtl="0"/>
            <a:r>
              <a:rPr lang="it-IT" noProof="0"/>
              <a:t>Aggiungere un piè di pagina</a:t>
            </a:r>
          </a:p>
        </p:txBody>
      </p:sp>
      <p:sp>
        <p:nvSpPr>
          <p:cNvPr id="4" name="Segnaposto numero diapositiva 3">
            <a:extLst>
              <a:ext uri="{FF2B5EF4-FFF2-40B4-BE49-F238E27FC236}">
                <a16:creationId xmlns="" xmlns:a16="http://schemas.microsoft.com/office/drawing/2014/main" id="{9C8AE7F3-DAD7-4B18-8E33-AACAF27A05D1}"/>
              </a:ext>
            </a:extLst>
          </p:cNvPr>
          <p:cNvSpPr>
            <a:spLocks noGrp="1"/>
          </p:cNvSpPr>
          <p:nvPr>
            <p:ph type="sldNum" sz="quarter" idx="17"/>
          </p:nvPr>
        </p:nvSpPr>
        <p:spPr/>
        <p:txBody>
          <a:bodyPr rtlCol="0"/>
          <a:lstStyle/>
          <a:p>
            <a:pPr rtl="0"/>
            <a:fld id="{058DB212-BFA2-403F-85EF-DFD3FF6D973A}" type="slidenum">
              <a:rPr lang="it-IT" noProof="0" smtClean="0"/>
              <a:pPr/>
              <a:t>‹N›</a:t>
            </a:fld>
            <a:endParaRPr lang="it-IT" noProof="0"/>
          </a:p>
        </p:txBody>
      </p:sp>
      <p:sp>
        <p:nvSpPr>
          <p:cNvPr id="6" name="Titolo 5">
            <a:extLst>
              <a:ext uri="{FF2B5EF4-FFF2-40B4-BE49-F238E27FC236}">
                <a16:creationId xmlns="" xmlns:a16="http://schemas.microsoft.com/office/drawing/2014/main" id="{5D67953A-D47E-4083-8DBA-1E807BCC6B14}"/>
              </a:ext>
            </a:extLst>
          </p:cNvPr>
          <p:cNvSpPr>
            <a:spLocks noGrp="1"/>
          </p:cNvSpPr>
          <p:nvPr>
            <p:ph type="title"/>
          </p:nvPr>
        </p:nvSpPr>
        <p:spPr/>
        <p:txBody>
          <a:bodyPr rtlCol="0"/>
          <a:lstStyle/>
          <a:p>
            <a:pPr rtl="0"/>
            <a:r>
              <a:rPr lang="it-IT" noProof="0" smtClean="0"/>
              <a:t>Fare clic per modificare lo stile del titolo</a:t>
            </a:r>
            <a:endParaRPr lang="it-IT" noProof="0"/>
          </a:p>
        </p:txBody>
      </p:sp>
    </p:spTree>
    <p:extLst>
      <p:ext uri="{BB962C8B-B14F-4D97-AF65-F5344CB8AC3E}">
        <p14:creationId xmlns:p14="http://schemas.microsoft.com/office/powerpoint/2010/main" val="2321580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yout testo 1">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1DBF7CBC-CC93-4AB3-9D46-61075505816B}"/>
              </a:ext>
            </a:extLst>
          </p:cNvPr>
          <p:cNvSpPr>
            <a:spLocks noGrp="1"/>
          </p:cNvSpPr>
          <p:nvPr>
            <p:ph type="title"/>
          </p:nvPr>
        </p:nvSpPr>
        <p:spPr>
          <a:xfrm>
            <a:off x="360000" y="360000"/>
            <a:ext cx="11473200" cy="540000"/>
          </a:xfrm>
        </p:spPr>
        <p:txBody>
          <a:bodyPr rtlCol="0"/>
          <a:lstStyle/>
          <a:p>
            <a:pPr rtl="0"/>
            <a:r>
              <a:rPr lang="it-IT" noProof="0" smtClean="0"/>
              <a:t>Fare clic per modificare lo stile del titolo</a:t>
            </a:r>
            <a:endParaRPr lang="it-IT" noProof="0"/>
          </a:p>
        </p:txBody>
      </p:sp>
      <p:sp>
        <p:nvSpPr>
          <p:cNvPr id="16" name="Sottotitolo">
            <a:extLst>
              <a:ext uri="{FF2B5EF4-FFF2-40B4-BE49-F238E27FC236}">
                <a16:creationId xmlns="" xmlns:a16="http://schemas.microsoft.com/office/drawing/2014/main" id="{152317FE-88B5-4D1F-AECF-DA69D6779BEA}"/>
              </a:ext>
            </a:extLst>
          </p:cNvPr>
          <p:cNvSpPr>
            <a:spLocks noGrp="1"/>
          </p:cNvSpPr>
          <p:nvPr>
            <p:ph type="body" sz="quarter" idx="12" hasCustomPrompt="1"/>
          </p:nvPr>
        </p:nvSpPr>
        <p:spPr>
          <a:xfrm>
            <a:off x="360363" y="1080000"/>
            <a:ext cx="11471275" cy="360362"/>
          </a:xfrm>
        </p:spPr>
        <p:txBody>
          <a:bodyPr rtlCol="0"/>
          <a:lstStyle>
            <a:lvl1pPr marL="0" indent="0">
              <a:buNone/>
              <a:defRPr sz="2100"/>
            </a:lvl1pPr>
          </a:lstStyle>
          <a:p>
            <a:pPr lvl="0" rtl="0"/>
            <a:r>
              <a:rPr lang="it-IT" noProof="0"/>
              <a:t>Sottotitolo</a:t>
            </a:r>
          </a:p>
        </p:txBody>
      </p:sp>
      <p:sp>
        <p:nvSpPr>
          <p:cNvPr id="3" name="Col. sinistra">
            <a:extLst>
              <a:ext uri="{FF2B5EF4-FFF2-40B4-BE49-F238E27FC236}">
                <a16:creationId xmlns="" xmlns:a16="http://schemas.microsoft.com/office/drawing/2014/main" id="{49529B8D-BAD9-4E6D-82F7-0275D8195AA9}"/>
              </a:ext>
            </a:extLst>
          </p:cNvPr>
          <p:cNvSpPr>
            <a:spLocks noGrp="1"/>
          </p:cNvSpPr>
          <p:nvPr>
            <p:ph sz="half" idx="1" hasCustomPrompt="1"/>
          </p:nvPr>
        </p:nvSpPr>
        <p:spPr>
          <a:xfrm>
            <a:off x="360000" y="1620000"/>
            <a:ext cx="5580000" cy="4500000"/>
          </a:xfrm>
        </p:spPr>
        <p:txBody>
          <a:bodyPr rtlCol="0"/>
          <a:lstStyle>
            <a:lvl1pPr rtl="0">
              <a:defRPr/>
            </a:lvl1pPr>
          </a:lstStyle>
          <a:p>
            <a:pPr lvl="0" rtl="0"/>
            <a:r>
              <a:rPr lang="it-IT" noProof="0" dirty="0"/>
              <a:t>Modifica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6" name="Segnaposto immagine 5">
            <a:extLst>
              <a:ext uri="{FF2B5EF4-FFF2-40B4-BE49-F238E27FC236}">
                <a16:creationId xmlns="" xmlns:a16="http://schemas.microsoft.com/office/drawing/2014/main" id="{3B63572F-04A5-456D-9066-1A65AFF5E685}"/>
              </a:ext>
            </a:extLst>
          </p:cNvPr>
          <p:cNvSpPr>
            <a:spLocks noGrp="1"/>
          </p:cNvSpPr>
          <p:nvPr>
            <p:ph type="pic" sz="quarter" idx="13" hasCustomPrompt="1"/>
          </p:nvPr>
        </p:nvSpPr>
        <p:spPr>
          <a:xfrm>
            <a:off x="6191250" y="1619250"/>
            <a:ext cx="5580000" cy="4500563"/>
          </a:xfrm>
          <a:solidFill>
            <a:schemeClr val="bg1">
              <a:lumMod val="95000"/>
            </a:schemeClr>
          </a:solidFill>
        </p:spPr>
        <p:txBody>
          <a:bodyPr rtlCol="0" anchor="ctr"/>
          <a:lstStyle>
            <a:lvl1pPr marL="0" indent="0" algn="ctr">
              <a:buNone/>
              <a:defRPr sz="1600" i="1">
                <a:latin typeface="Times New Roman" panose="02020603050405020304" pitchFamily="18" charset="0"/>
                <a:cs typeface="Times New Roman" panose="02020603050405020304" pitchFamily="18" charset="0"/>
              </a:defRPr>
            </a:lvl1pPr>
          </a:lstStyle>
          <a:p>
            <a:pPr rtl="0"/>
            <a:r>
              <a:rPr lang="it-IT" noProof="0"/>
              <a:t>Inserire o trascinare l'immagine</a:t>
            </a:r>
          </a:p>
        </p:txBody>
      </p:sp>
      <p:sp>
        <p:nvSpPr>
          <p:cNvPr id="4" name="Segnaposto piè di pagina 3">
            <a:extLst>
              <a:ext uri="{FF2B5EF4-FFF2-40B4-BE49-F238E27FC236}">
                <a16:creationId xmlns="" xmlns:a16="http://schemas.microsoft.com/office/drawing/2014/main" id="{33979948-0D6A-4830-85D5-C39B643EDFA5}"/>
              </a:ext>
            </a:extLst>
          </p:cNvPr>
          <p:cNvSpPr>
            <a:spLocks noGrp="1"/>
          </p:cNvSpPr>
          <p:nvPr>
            <p:ph type="ftr" sz="quarter" idx="14"/>
          </p:nvPr>
        </p:nvSpPr>
        <p:spPr/>
        <p:txBody>
          <a:bodyPr rtlCol="0"/>
          <a:lstStyle/>
          <a:p>
            <a:pPr rtl="0"/>
            <a:r>
              <a:rPr lang="it-IT" noProof="0"/>
              <a:t>Aggiungere un piè di pagina</a:t>
            </a:r>
          </a:p>
        </p:txBody>
      </p:sp>
      <p:sp>
        <p:nvSpPr>
          <p:cNvPr id="5" name="Segnaposto numero diapositiva 4">
            <a:extLst>
              <a:ext uri="{FF2B5EF4-FFF2-40B4-BE49-F238E27FC236}">
                <a16:creationId xmlns="" xmlns:a16="http://schemas.microsoft.com/office/drawing/2014/main" id="{60853698-1496-415B-A791-C17C6B35712D}"/>
              </a:ext>
            </a:extLst>
          </p:cNvPr>
          <p:cNvSpPr>
            <a:spLocks noGrp="1"/>
          </p:cNvSpPr>
          <p:nvPr>
            <p:ph type="sldNum" sz="quarter" idx="15"/>
          </p:nvPr>
        </p:nvSpPr>
        <p:spPr/>
        <p:txBody>
          <a:bodyPr rtlCol="0"/>
          <a:lstStyle/>
          <a:p>
            <a:pPr rtl="0"/>
            <a:fld id="{058DB212-BFA2-403F-85EF-DFD3FF6D973A}" type="slidenum">
              <a:rPr lang="it-IT" noProof="0" smtClean="0"/>
              <a:pPr/>
              <a:t>‹N›</a:t>
            </a:fld>
            <a:endParaRPr lang="it-IT" noProof="0"/>
          </a:p>
        </p:txBody>
      </p:sp>
    </p:spTree>
    <p:extLst>
      <p:ext uri="{BB962C8B-B14F-4D97-AF65-F5344CB8AC3E}">
        <p14:creationId xmlns:p14="http://schemas.microsoft.com/office/powerpoint/2010/main" val="1642857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yout testo 2">
    <p:spTree>
      <p:nvGrpSpPr>
        <p:cNvPr id="1" name=""/>
        <p:cNvGrpSpPr/>
        <p:nvPr/>
      </p:nvGrpSpPr>
      <p:grpSpPr>
        <a:xfrm>
          <a:off x="0" y="0"/>
          <a:ext cx="0" cy="0"/>
          <a:chOff x="0" y="0"/>
          <a:chExt cx="0" cy="0"/>
        </a:xfrm>
      </p:grpSpPr>
      <p:sp>
        <p:nvSpPr>
          <p:cNvPr id="6" name="Segnaposto immagine 5">
            <a:extLst>
              <a:ext uri="{FF2B5EF4-FFF2-40B4-BE49-F238E27FC236}">
                <a16:creationId xmlns="" xmlns:a16="http://schemas.microsoft.com/office/drawing/2014/main" id="{3B63572F-04A5-456D-9066-1A65AFF5E685}"/>
              </a:ext>
            </a:extLst>
          </p:cNvPr>
          <p:cNvSpPr>
            <a:spLocks noGrp="1"/>
          </p:cNvSpPr>
          <p:nvPr>
            <p:ph type="pic" sz="quarter" idx="13" hasCustomPrompt="1"/>
          </p:nvPr>
        </p:nvSpPr>
        <p:spPr>
          <a:xfrm>
            <a:off x="360363" y="1619250"/>
            <a:ext cx="5580000" cy="4500563"/>
          </a:xfrm>
          <a:solidFill>
            <a:schemeClr val="bg1">
              <a:lumMod val="95000"/>
            </a:schemeClr>
          </a:solidFill>
        </p:spPr>
        <p:txBody>
          <a:bodyPr rtlCol="0" anchor="ctr"/>
          <a:lstStyle>
            <a:lvl1pPr marL="0" indent="0" algn="ctr">
              <a:buNone/>
              <a:defRPr sz="1600" i="1">
                <a:latin typeface="Times New Roman" panose="02020603050405020304" pitchFamily="18" charset="0"/>
                <a:cs typeface="Times New Roman" panose="02020603050405020304" pitchFamily="18" charset="0"/>
              </a:defRPr>
            </a:lvl1pPr>
          </a:lstStyle>
          <a:p>
            <a:pPr rtl="0"/>
            <a:r>
              <a:rPr lang="it-IT" noProof="0"/>
              <a:t>Inserire o trascinare l'immagine</a:t>
            </a:r>
          </a:p>
        </p:txBody>
      </p:sp>
      <p:sp>
        <p:nvSpPr>
          <p:cNvPr id="2" name="Titolo 1">
            <a:extLst>
              <a:ext uri="{FF2B5EF4-FFF2-40B4-BE49-F238E27FC236}">
                <a16:creationId xmlns="" xmlns:a16="http://schemas.microsoft.com/office/drawing/2014/main" id="{1DBF7CBC-CC93-4AB3-9D46-61075505816B}"/>
              </a:ext>
            </a:extLst>
          </p:cNvPr>
          <p:cNvSpPr>
            <a:spLocks noGrp="1"/>
          </p:cNvSpPr>
          <p:nvPr>
            <p:ph type="title"/>
          </p:nvPr>
        </p:nvSpPr>
        <p:spPr>
          <a:xfrm>
            <a:off x="360000" y="360000"/>
            <a:ext cx="11473200" cy="540000"/>
          </a:xfrm>
        </p:spPr>
        <p:txBody>
          <a:bodyPr rtlCol="0"/>
          <a:lstStyle/>
          <a:p>
            <a:pPr rtl="0"/>
            <a:r>
              <a:rPr lang="it-IT" noProof="0" smtClean="0"/>
              <a:t>Fare clic per modificare lo stile del titolo</a:t>
            </a:r>
            <a:endParaRPr lang="it-IT" noProof="0"/>
          </a:p>
        </p:txBody>
      </p:sp>
      <p:sp>
        <p:nvSpPr>
          <p:cNvPr id="16" name="Sottotitolo">
            <a:extLst>
              <a:ext uri="{FF2B5EF4-FFF2-40B4-BE49-F238E27FC236}">
                <a16:creationId xmlns="" xmlns:a16="http://schemas.microsoft.com/office/drawing/2014/main" id="{152317FE-88B5-4D1F-AECF-DA69D6779BEA}"/>
              </a:ext>
            </a:extLst>
          </p:cNvPr>
          <p:cNvSpPr>
            <a:spLocks noGrp="1"/>
          </p:cNvSpPr>
          <p:nvPr>
            <p:ph type="body" sz="quarter" idx="12" hasCustomPrompt="1"/>
          </p:nvPr>
        </p:nvSpPr>
        <p:spPr>
          <a:xfrm>
            <a:off x="360363" y="1080000"/>
            <a:ext cx="11471275" cy="360362"/>
          </a:xfrm>
        </p:spPr>
        <p:txBody>
          <a:bodyPr rtlCol="0"/>
          <a:lstStyle>
            <a:lvl1pPr marL="0" indent="0">
              <a:buNone/>
              <a:defRPr sz="2100"/>
            </a:lvl1pPr>
          </a:lstStyle>
          <a:p>
            <a:pPr lvl="0" rtl="0"/>
            <a:r>
              <a:rPr lang="it-IT" noProof="0"/>
              <a:t>Sottotitolo</a:t>
            </a:r>
          </a:p>
        </p:txBody>
      </p:sp>
      <p:sp>
        <p:nvSpPr>
          <p:cNvPr id="3" name="Col. sinistra">
            <a:extLst>
              <a:ext uri="{FF2B5EF4-FFF2-40B4-BE49-F238E27FC236}">
                <a16:creationId xmlns="" xmlns:a16="http://schemas.microsoft.com/office/drawing/2014/main" id="{49529B8D-BAD9-4E6D-82F7-0275D8195AA9}"/>
              </a:ext>
            </a:extLst>
          </p:cNvPr>
          <p:cNvSpPr>
            <a:spLocks noGrp="1"/>
          </p:cNvSpPr>
          <p:nvPr>
            <p:ph sz="half" idx="1" hasCustomPrompt="1"/>
          </p:nvPr>
        </p:nvSpPr>
        <p:spPr>
          <a:xfrm>
            <a:off x="6251638" y="1620000"/>
            <a:ext cx="5580000" cy="4500000"/>
          </a:xfrm>
        </p:spPr>
        <p:txBody>
          <a:bodyPr rtlCol="0"/>
          <a:lstStyle>
            <a:lvl1pPr rtl="0">
              <a:defRPr/>
            </a:lvl1pPr>
          </a:lstStyle>
          <a:p>
            <a:pPr lvl="0" rtl="0"/>
            <a:r>
              <a:rPr lang="it-IT" noProof="0" dirty="0"/>
              <a:t>Modifica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piè di pagina 3">
            <a:extLst>
              <a:ext uri="{FF2B5EF4-FFF2-40B4-BE49-F238E27FC236}">
                <a16:creationId xmlns="" xmlns:a16="http://schemas.microsoft.com/office/drawing/2014/main" id="{B16F57FD-ACD4-44CB-9888-789501B6AD47}"/>
              </a:ext>
            </a:extLst>
          </p:cNvPr>
          <p:cNvSpPr>
            <a:spLocks noGrp="1"/>
          </p:cNvSpPr>
          <p:nvPr>
            <p:ph type="ftr" sz="quarter" idx="14"/>
          </p:nvPr>
        </p:nvSpPr>
        <p:spPr/>
        <p:txBody>
          <a:bodyPr rtlCol="0"/>
          <a:lstStyle/>
          <a:p>
            <a:pPr rtl="0"/>
            <a:r>
              <a:rPr lang="it-IT" noProof="0"/>
              <a:t>Aggiungere un piè di pagina</a:t>
            </a:r>
          </a:p>
        </p:txBody>
      </p:sp>
      <p:sp>
        <p:nvSpPr>
          <p:cNvPr id="5" name="Segnaposto numero diapositiva 4">
            <a:extLst>
              <a:ext uri="{FF2B5EF4-FFF2-40B4-BE49-F238E27FC236}">
                <a16:creationId xmlns="" xmlns:a16="http://schemas.microsoft.com/office/drawing/2014/main" id="{6FCF9671-5246-4418-B8C6-1BFC8FD7E524}"/>
              </a:ext>
            </a:extLst>
          </p:cNvPr>
          <p:cNvSpPr>
            <a:spLocks noGrp="1"/>
          </p:cNvSpPr>
          <p:nvPr>
            <p:ph type="sldNum" sz="quarter" idx="15"/>
          </p:nvPr>
        </p:nvSpPr>
        <p:spPr/>
        <p:txBody>
          <a:bodyPr rtlCol="0"/>
          <a:lstStyle/>
          <a:p>
            <a:pPr rtl="0"/>
            <a:fld id="{058DB212-BFA2-403F-85EF-DFD3FF6D973A}" type="slidenum">
              <a:rPr lang="it-IT" noProof="0" smtClean="0"/>
              <a:pPr/>
              <a:t>‹N›</a:t>
            </a:fld>
            <a:endParaRPr lang="it-IT" noProof="0"/>
          </a:p>
        </p:txBody>
      </p:sp>
    </p:spTree>
    <p:extLst>
      <p:ext uri="{BB962C8B-B14F-4D97-AF65-F5344CB8AC3E}">
        <p14:creationId xmlns:p14="http://schemas.microsoft.com/office/powerpoint/2010/main" val="9002334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apositiva di ringraziamento">
    <p:spTree>
      <p:nvGrpSpPr>
        <p:cNvPr id="1" name=""/>
        <p:cNvGrpSpPr/>
        <p:nvPr/>
      </p:nvGrpSpPr>
      <p:grpSpPr>
        <a:xfrm>
          <a:off x="0" y="0"/>
          <a:ext cx="0" cy="0"/>
          <a:chOff x="0" y="0"/>
          <a:chExt cx="0" cy="0"/>
        </a:xfrm>
      </p:grpSpPr>
      <p:sp>
        <p:nvSpPr>
          <p:cNvPr id="36" name="Rettangolo 35">
            <a:extLst>
              <a:ext uri="{FF2B5EF4-FFF2-40B4-BE49-F238E27FC236}">
                <a16:creationId xmlns="" xmlns:a16="http://schemas.microsoft.com/office/drawing/2014/main" id="{F63C6AD2-C991-4548-924C-6CC660667895}"/>
              </a:ext>
            </a:extLst>
          </p:cNvPr>
          <p:cNvSpPr/>
          <p:nvPr userDrawn="1"/>
        </p:nvSpPr>
        <p:spPr>
          <a:xfrm>
            <a:off x="0" y="4837454"/>
            <a:ext cx="12192000" cy="202477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0" name="Segnaposto immagine 9">
            <a:extLst>
              <a:ext uri="{FF2B5EF4-FFF2-40B4-BE49-F238E27FC236}">
                <a16:creationId xmlns="" xmlns:a16="http://schemas.microsoft.com/office/drawing/2014/main" id="{140927D5-AE1A-4ABD-BD8F-2F78723FF0D6}"/>
              </a:ext>
            </a:extLst>
          </p:cNvPr>
          <p:cNvSpPr>
            <a:spLocks noGrp="1"/>
          </p:cNvSpPr>
          <p:nvPr userDrawn="1">
            <p:ph type="pic" sz="quarter" idx="10" hasCustomPrompt="1"/>
          </p:nvPr>
        </p:nvSpPr>
        <p:spPr>
          <a:xfrm>
            <a:off x="0" y="1"/>
            <a:ext cx="12191999" cy="4837454"/>
          </a:xfrm>
          <a:solidFill>
            <a:schemeClr val="bg1">
              <a:lumMod val="95000"/>
            </a:schemeClr>
          </a:solidFill>
        </p:spPr>
        <p:txBody>
          <a:bodyPr lIns="360000" tIns="360000" rtlCol="0" anchor="t"/>
          <a:lstStyle>
            <a:lvl1pPr marL="0" indent="0" algn="l">
              <a:buNone/>
              <a:defRPr sz="1600" i="1">
                <a:latin typeface="Times New Roman" panose="02020603050405020304" pitchFamily="18" charset="0"/>
                <a:cs typeface="Times New Roman" panose="02020603050405020304" pitchFamily="18" charset="0"/>
              </a:defRPr>
            </a:lvl1pPr>
          </a:lstStyle>
          <a:p>
            <a:pPr rtl="0"/>
            <a:r>
              <a:rPr lang="it-IT" noProof="0"/>
              <a:t>Inserire o trascinare l'immagine</a:t>
            </a:r>
          </a:p>
        </p:txBody>
      </p:sp>
      <p:sp>
        <p:nvSpPr>
          <p:cNvPr id="2" name="Titolo 1">
            <a:extLst>
              <a:ext uri="{FF2B5EF4-FFF2-40B4-BE49-F238E27FC236}">
                <a16:creationId xmlns="" xmlns:a16="http://schemas.microsoft.com/office/drawing/2014/main" id="{8487E03C-DE68-4CE8-A7F1-B9DD28846BC8}"/>
              </a:ext>
            </a:extLst>
          </p:cNvPr>
          <p:cNvSpPr>
            <a:spLocks noGrp="1"/>
          </p:cNvSpPr>
          <p:nvPr userDrawn="1">
            <p:ph type="ctrTitle" hasCustomPrompt="1"/>
          </p:nvPr>
        </p:nvSpPr>
        <p:spPr>
          <a:xfrm>
            <a:off x="617704" y="5211721"/>
            <a:ext cx="2845036" cy="1128778"/>
          </a:xfrm>
        </p:spPr>
        <p:txBody>
          <a:bodyPr rtlCol="0" anchor="b"/>
          <a:lstStyle>
            <a:lvl1pPr algn="l">
              <a:defRPr sz="4000">
                <a:solidFill>
                  <a:schemeClr val="bg1"/>
                </a:solidFill>
              </a:defRPr>
            </a:lvl1pPr>
          </a:lstStyle>
          <a:p>
            <a:pPr rtl="0"/>
            <a:r>
              <a:rPr lang="it-IT" noProof="0"/>
              <a:t>Grazie</a:t>
            </a:r>
          </a:p>
        </p:txBody>
      </p:sp>
      <p:grpSp>
        <p:nvGrpSpPr>
          <p:cNvPr id="29" name="Gruppo 28" title="Cornice immagine di carta">
            <a:extLst>
              <a:ext uri="{FF2B5EF4-FFF2-40B4-BE49-F238E27FC236}">
                <a16:creationId xmlns="" xmlns:a16="http://schemas.microsoft.com/office/drawing/2014/main" id="{677AFB22-6742-41C4-82FB-C4AE9A030367}"/>
              </a:ext>
            </a:extLst>
          </p:cNvPr>
          <p:cNvGrpSpPr/>
          <p:nvPr userDrawn="1"/>
        </p:nvGrpSpPr>
        <p:grpSpPr>
          <a:xfrm rot="21295767">
            <a:off x="5213054" y="1125704"/>
            <a:ext cx="3474160" cy="4337342"/>
            <a:chOff x="4636201" y="-1745975"/>
            <a:chExt cx="3474160" cy="4337342"/>
          </a:xfrm>
        </p:grpSpPr>
        <p:sp>
          <p:nvSpPr>
            <p:cNvPr id="15" name="Parallelogramma 14">
              <a:extLst>
                <a:ext uri="{FF2B5EF4-FFF2-40B4-BE49-F238E27FC236}">
                  <a16:creationId xmlns="" xmlns:a16="http://schemas.microsoft.com/office/drawing/2014/main" id="{AD8B2DCC-383E-4DE2-8D64-D0FDAAAFBD66}"/>
                </a:ext>
              </a:extLst>
            </p:cNvPr>
            <p:cNvSpPr/>
            <p:nvPr userDrawn="1"/>
          </p:nvSpPr>
          <p:spPr>
            <a:xfrm rot="5400000">
              <a:off x="4813604" y="-705389"/>
              <a:ext cx="3220061" cy="337345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6" name="Rettangolo: Angoli arrotondati 15">
              <a:extLst>
                <a:ext uri="{FF2B5EF4-FFF2-40B4-BE49-F238E27FC236}">
                  <a16:creationId xmlns="" xmlns:a16="http://schemas.microsoft.com/office/drawing/2014/main" id="{0BB3C4F0-6068-487E-B600-33DB85DB06FD}"/>
                </a:ext>
              </a:extLst>
            </p:cNvPr>
            <p:cNvSpPr/>
            <p:nvPr userDrawn="1"/>
          </p:nvSpPr>
          <p:spPr>
            <a:xfrm>
              <a:off x="4636201" y="-1745975"/>
              <a:ext cx="3220061" cy="3910358"/>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grpSp>
      <p:sp>
        <p:nvSpPr>
          <p:cNvPr id="18" name="Segnaposto immagine 17">
            <a:extLst>
              <a:ext uri="{FF2B5EF4-FFF2-40B4-BE49-F238E27FC236}">
                <a16:creationId xmlns="" xmlns:a16="http://schemas.microsoft.com/office/drawing/2014/main" id="{F2D0CD35-6F93-431A-997D-F16BD6DEDEE6}"/>
              </a:ext>
            </a:extLst>
          </p:cNvPr>
          <p:cNvSpPr>
            <a:spLocks noGrp="1"/>
          </p:cNvSpPr>
          <p:nvPr userDrawn="1">
            <p:ph type="pic" sz="quarter" idx="11" hasCustomPrompt="1"/>
          </p:nvPr>
        </p:nvSpPr>
        <p:spPr>
          <a:xfrm rot="21295767">
            <a:off x="5415274" y="1374875"/>
            <a:ext cx="2736000" cy="288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it-IT" noProof="0"/>
              <a:t>Inserire o trascinare la foto</a:t>
            </a:r>
          </a:p>
        </p:txBody>
      </p:sp>
      <p:grpSp>
        <p:nvGrpSpPr>
          <p:cNvPr id="32" name="Gruppo 31" title="Cornice immagine di carta">
            <a:extLst>
              <a:ext uri="{FF2B5EF4-FFF2-40B4-BE49-F238E27FC236}">
                <a16:creationId xmlns="" xmlns:a16="http://schemas.microsoft.com/office/drawing/2014/main" id="{66FB9647-A9A4-4596-ABCF-E53AFFCAFB9F}"/>
              </a:ext>
            </a:extLst>
          </p:cNvPr>
          <p:cNvGrpSpPr/>
          <p:nvPr userDrawn="1"/>
        </p:nvGrpSpPr>
        <p:grpSpPr>
          <a:xfrm>
            <a:off x="8294018" y="401177"/>
            <a:ext cx="2847409" cy="3554872"/>
            <a:chOff x="12781483" y="-1318991"/>
            <a:chExt cx="3132150" cy="3910359"/>
          </a:xfrm>
        </p:grpSpPr>
        <p:sp>
          <p:nvSpPr>
            <p:cNvPr id="26" name="Parallelogramma 25">
              <a:extLst>
                <a:ext uri="{FF2B5EF4-FFF2-40B4-BE49-F238E27FC236}">
                  <a16:creationId xmlns="" xmlns:a16="http://schemas.microsoft.com/office/drawing/2014/main" id="{D6736371-3F18-4CDB-9DA9-9261F0E208A2}"/>
                </a:ext>
              </a:extLst>
            </p:cNvPr>
            <p:cNvSpPr/>
            <p:nvPr userDrawn="1"/>
          </p:nvSpPr>
          <p:spPr>
            <a:xfrm rot="5400000">
              <a:off x="12941422" y="-380844"/>
              <a:ext cx="2903066" cy="3041357"/>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7" name="Rettangolo: Angoli arrotondati 26">
              <a:extLst>
                <a:ext uri="{FF2B5EF4-FFF2-40B4-BE49-F238E27FC236}">
                  <a16:creationId xmlns="" xmlns:a16="http://schemas.microsoft.com/office/drawing/2014/main" id="{F9506654-1D1A-4961-B4A5-37A49D6CA565}"/>
                </a:ext>
              </a:extLst>
            </p:cNvPr>
            <p:cNvSpPr/>
            <p:nvPr userDrawn="1"/>
          </p:nvSpPr>
          <p:spPr>
            <a:xfrm>
              <a:off x="12781483" y="-1318991"/>
              <a:ext cx="2903066" cy="3525408"/>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grpSp>
      <p:sp>
        <p:nvSpPr>
          <p:cNvPr id="22" name="Segnaposto immagine 21">
            <a:extLst>
              <a:ext uri="{FF2B5EF4-FFF2-40B4-BE49-F238E27FC236}">
                <a16:creationId xmlns="" xmlns:a16="http://schemas.microsoft.com/office/drawing/2014/main" id="{9C367D40-BB87-4803-BDBA-AC460F1244D6}"/>
              </a:ext>
            </a:extLst>
          </p:cNvPr>
          <p:cNvSpPr>
            <a:spLocks noGrp="1"/>
          </p:cNvSpPr>
          <p:nvPr userDrawn="1">
            <p:ph type="pic" sz="quarter" idx="13" hasCustomPrompt="1"/>
          </p:nvPr>
        </p:nvSpPr>
        <p:spPr>
          <a:xfrm>
            <a:off x="8481972" y="577143"/>
            <a:ext cx="2242416" cy="2360438"/>
          </a:xfrm>
          <a:solidFill>
            <a:schemeClr val="tx1">
              <a:lumMod val="75000"/>
              <a:lumOff val="25000"/>
            </a:schemeClr>
          </a:solidFill>
          <a:effectLst>
            <a:innerShdw blurRad="25400" dist="12700" dir="13500000">
              <a:prstClr val="black">
                <a:alpha val="16000"/>
              </a:prstClr>
            </a:innerShdw>
          </a:effectLst>
        </p:spPr>
        <p:txBody>
          <a:bodyPr vert="horz" lIns="180000" tIns="0" rIns="180000" bIns="0" rtlCol="0" anchor="ctr">
            <a:noAutofit/>
          </a:bodyPr>
          <a:lstStyle>
            <a:lvl1pPr marL="0" indent="0" algn="ctr">
              <a:buNone/>
              <a:defRPr lang="en-ZA" sz="1600" i="1" dirty="0">
                <a:solidFill>
                  <a:schemeClr val="bg1"/>
                </a:solidFill>
                <a:latin typeface="Times New Roman" panose="02020603050405020304" pitchFamily="18" charset="0"/>
                <a:cs typeface="Times New Roman" panose="02020603050405020304" pitchFamily="18" charset="0"/>
              </a:defRPr>
            </a:lvl1pPr>
          </a:lstStyle>
          <a:p>
            <a:pPr marL="263525" lvl="0" indent="-263525" algn="ctr" rtl="0"/>
            <a:r>
              <a:rPr lang="it-IT" noProof="0"/>
              <a:t>Inserire o trascinare la foto</a:t>
            </a:r>
          </a:p>
        </p:txBody>
      </p:sp>
      <p:grpSp>
        <p:nvGrpSpPr>
          <p:cNvPr id="33" name="Gruppo 32" title="Cornice immagine di carta">
            <a:extLst>
              <a:ext uri="{FF2B5EF4-FFF2-40B4-BE49-F238E27FC236}">
                <a16:creationId xmlns="" xmlns:a16="http://schemas.microsoft.com/office/drawing/2014/main" id="{8E420E19-DB68-48C3-A1A6-532E242347B9}"/>
              </a:ext>
            </a:extLst>
          </p:cNvPr>
          <p:cNvGrpSpPr/>
          <p:nvPr userDrawn="1"/>
        </p:nvGrpSpPr>
        <p:grpSpPr>
          <a:xfrm rot="182524">
            <a:off x="8625708" y="3010143"/>
            <a:ext cx="2699564" cy="3418505"/>
            <a:chOff x="8372395" y="-1103087"/>
            <a:chExt cx="2969520" cy="3760355"/>
          </a:xfrm>
        </p:grpSpPr>
        <p:sp>
          <p:nvSpPr>
            <p:cNvPr id="23" name="Parallelogramma 22">
              <a:extLst>
                <a:ext uri="{FF2B5EF4-FFF2-40B4-BE49-F238E27FC236}">
                  <a16:creationId xmlns="" xmlns:a16="http://schemas.microsoft.com/office/drawing/2014/main" id="{4995FC4C-C131-4103-8A8B-43882EF084F5}"/>
                </a:ext>
              </a:extLst>
            </p:cNvPr>
            <p:cNvSpPr/>
            <p:nvPr userDrawn="1"/>
          </p:nvSpPr>
          <p:spPr>
            <a:xfrm rot="16200000" flipH="1">
              <a:off x="8437722" y="-150836"/>
              <a:ext cx="2742777" cy="287343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4" name="Rettangolo: Angoli arrotondati 23">
              <a:extLst>
                <a:ext uri="{FF2B5EF4-FFF2-40B4-BE49-F238E27FC236}">
                  <a16:creationId xmlns="" xmlns:a16="http://schemas.microsoft.com/office/drawing/2014/main" id="{7196844A-D143-4ECC-8931-C09D2B29B259}"/>
                </a:ext>
              </a:extLst>
            </p:cNvPr>
            <p:cNvSpPr/>
            <p:nvPr userDrawn="1"/>
          </p:nvSpPr>
          <p:spPr>
            <a:xfrm>
              <a:off x="8599138" y="-1103087"/>
              <a:ext cx="2742777" cy="3330757"/>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grpSp>
      <p:sp>
        <p:nvSpPr>
          <p:cNvPr id="20" name="Segnaposto immagine 19">
            <a:extLst>
              <a:ext uri="{FF2B5EF4-FFF2-40B4-BE49-F238E27FC236}">
                <a16:creationId xmlns="" xmlns:a16="http://schemas.microsoft.com/office/drawing/2014/main" id="{8BC2FA13-02E5-4A0C-BA55-439D723E00C8}"/>
              </a:ext>
            </a:extLst>
          </p:cNvPr>
          <p:cNvSpPr>
            <a:spLocks noGrp="1"/>
          </p:cNvSpPr>
          <p:nvPr userDrawn="1">
            <p:ph type="pic" sz="quarter" idx="12" hasCustomPrompt="1"/>
          </p:nvPr>
        </p:nvSpPr>
        <p:spPr>
          <a:xfrm rot="182524">
            <a:off x="9041958" y="3196542"/>
            <a:ext cx="2118605" cy="2230110"/>
          </a:xfrm>
          <a:solidFill>
            <a:schemeClr val="tx1">
              <a:lumMod val="75000"/>
              <a:lumOff val="25000"/>
            </a:schemeClr>
          </a:solidFill>
          <a:effectLst>
            <a:innerShdw blurRad="25400" dist="12700" dir="13500000">
              <a:prstClr val="black">
                <a:alpha val="16000"/>
              </a:prstClr>
            </a:innerShdw>
          </a:effectLst>
        </p:spPr>
        <p:txBody>
          <a:bodyPr vert="horz" lIns="180000" tIns="0" rIns="180000" bIns="0" rtlCol="0" anchor="ctr">
            <a:noAutofit/>
          </a:bodyPr>
          <a:lstStyle>
            <a:lvl1pPr marL="0" indent="0" algn="ctr">
              <a:buNone/>
              <a:defRPr lang="en-ZA" sz="1600" i="1" dirty="0">
                <a:solidFill>
                  <a:schemeClr val="bg1"/>
                </a:solidFill>
                <a:latin typeface="Times New Roman" panose="02020603050405020304" pitchFamily="18" charset="0"/>
                <a:cs typeface="Times New Roman" panose="02020603050405020304" pitchFamily="18" charset="0"/>
              </a:defRPr>
            </a:lvl1pPr>
          </a:lstStyle>
          <a:p>
            <a:pPr marL="263525" lvl="0" indent="-263525" algn="ctr" rtl="0"/>
            <a:r>
              <a:rPr lang="it-IT" noProof="0"/>
              <a:t>Inserire o trascinare la foto</a:t>
            </a:r>
          </a:p>
        </p:txBody>
      </p:sp>
      <p:sp>
        <p:nvSpPr>
          <p:cNvPr id="25" name="Nome">
            <a:extLst>
              <a:ext uri="{FF2B5EF4-FFF2-40B4-BE49-F238E27FC236}">
                <a16:creationId xmlns="" xmlns:a16="http://schemas.microsoft.com/office/drawing/2014/main" id="{6B60D353-C91D-47C2-9C4D-140E5522EEBC}"/>
              </a:ext>
            </a:extLst>
          </p:cNvPr>
          <p:cNvSpPr>
            <a:spLocks noGrp="1"/>
          </p:cNvSpPr>
          <p:nvPr>
            <p:ph type="body" sz="quarter" idx="14" hasCustomPrompt="1"/>
          </p:nvPr>
        </p:nvSpPr>
        <p:spPr>
          <a:xfrm>
            <a:off x="3574927" y="5628065"/>
            <a:ext cx="2965461" cy="252000"/>
          </a:xfrm>
        </p:spPr>
        <p:txBody>
          <a:bodyPr rtlCol="0" anchor="ctr"/>
          <a:lstStyle>
            <a:lvl1pPr marL="0" indent="0">
              <a:buNone/>
              <a:defRPr sz="1600">
                <a:solidFill>
                  <a:schemeClr val="bg1"/>
                </a:solidFill>
              </a:defRPr>
            </a:lvl1pPr>
          </a:lstStyle>
          <a:p>
            <a:pPr lvl="0" rtl="0"/>
            <a:r>
              <a:rPr lang="it-IT" noProof="0"/>
              <a:t>Nome</a:t>
            </a:r>
          </a:p>
        </p:txBody>
      </p:sp>
      <p:sp>
        <p:nvSpPr>
          <p:cNvPr id="28" name="Posta elettronica">
            <a:extLst>
              <a:ext uri="{FF2B5EF4-FFF2-40B4-BE49-F238E27FC236}">
                <a16:creationId xmlns="" xmlns:a16="http://schemas.microsoft.com/office/drawing/2014/main" id="{A6FBF5C8-50EA-413A-BC0B-6411846BA12F}"/>
              </a:ext>
            </a:extLst>
          </p:cNvPr>
          <p:cNvSpPr>
            <a:spLocks noGrp="1"/>
          </p:cNvSpPr>
          <p:nvPr>
            <p:ph type="body" sz="quarter" idx="15" hasCustomPrompt="1"/>
          </p:nvPr>
        </p:nvSpPr>
        <p:spPr>
          <a:xfrm>
            <a:off x="3574927" y="6033525"/>
            <a:ext cx="2965461" cy="252000"/>
          </a:xfrm>
        </p:spPr>
        <p:txBody>
          <a:bodyPr rtlCol="0" anchor="ctr"/>
          <a:lstStyle>
            <a:lvl1pPr marL="0" indent="0">
              <a:buNone/>
              <a:defRPr sz="1600">
                <a:solidFill>
                  <a:schemeClr val="bg1"/>
                </a:solidFill>
              </a:defRPr>
            </a:lvl1pPr>
          </a:lstStyle>
          <a:p>
            <a:pPr lvl="0" rtl="0"/>
            <a:r>
              <a:rPr lang="it-IT" noProof="0"/>
              <a:t>Posta elettronica</a:t>
            </a:r>
          </a:p>
        </p:txBody>
      </p:sp>
    </p:spTree>
    <p:extLst>
      <p:ext uri="{BB962C8B-B14F-4D97-AF65-F5344CB8AC3E}">
        <p14:creationId xmlns:p14="http://schemas.microsoft.com/office/powerpoint/2010/main" val="21651392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spTree>
      <p:nvGrpSpPr>
        <p:cNvPr id="1" name=""/>
        <p:cNvGrpSpPr/>
        <p:nvPr/>
      </p:nvGrpSpPr>
      <p:grpSpPr>
        <a:xfrm>
          <a:off x="0" y="0"/>
          <a:ext cx="0" cy="0"/>
          <a:chOff x="0" y="0"/>
          <a:chExt cx="0" cy="0"/>
        </a:xfrm>
      </p:grpSpPr>
      <p:pic>
        <p:nvPicPr>
          <p:cNvPr id="19" name="Immagine 18">
            <a:extLst>
              <a:ext uri="{FF2B5EF4-FFF2-40B4-BE49-F238E27FC236}">
                <a16:creationId xmlns="" xmlns:a16="http://schemas.microsoft.com/office/drawing/2014/main" id="{BE38F808-C145-4F43-B9E0-4E9CAE8A6D6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43000"/>
                    </a14:imgEffect>
                  </a14:imgLayer>
                </a14:imgProps>
              </a:ext>
              <a:ext uri="{28A0092B-C50C-407E-A947-70E740481C1C}">
                <a14:useLocalDpi xmlns:a14="http://schemas.microsoft.com/office/drawing/2010/main"/>
              </a:ext>
            </a:extLst>
          </a:blip>
          <a:srcRect t="10446" b="10446"/>
          <a:stretch/>
        </p:blipFill>
        <p:spPr>
          <a:xfrm>
            <a:off x="0" y="0"/>
            <a:ext cx="12192000" cy="4837454"/>
          </a:xfrm>
          <a:prstGeom prst="rect">
            <a:avLst/>
          </a:prstGeom>
        </p:spPr>
      </p:pic>
      <p:sp>
        <p:nvSpPr>
          <p:cNvPr id="36" name="Rettangolo 35">
            <a:extLst>
              <a:ext uri="{FF2B5EF4-FFF2-40B4-BE49-F238E27FC236}">
                <a16:creationId xmlns="" xmlns:a16="http://schemas.microsoft.com/office/drawing/2014/main" id="{F63C6AD2-C991-4548-924C-6CC660667895}"/>
              </a:ext>
            </a:extLst>
          </p:cNvPr>
          <p:cNvSpPr/>
          <p:nvPr userDrawn="1"/>
        </p:nvSpPr>
        <p:spPr>
          <a:xfrm>
            <a:off x="0" y="4837454"/>
            <a:ext cx="12192000" cy="20247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 name="Titolo 1">
            <a:extLst>
              <a:ext uri="{FF2B5EF4-FFF2-40B4-BE49-F238E27FC236}">
                <a16:creationId xmlns="" xmlns:a16="http://schemas.microsoft.com/office/drawing/2014/main" id="{8487E03C-DE68-4CE8-A7F1-B9DD28846BC8}"/>
              </a:ext>
            </a:extLst>
          </p:cNvPr>
          <p:cNvSpPr>
            <a:spLocks noGrp="1"/>
          </p:cNvSpPr>
          <p:nvPr userDrawn="1">
            <p:ph type="ctrTitle"/>
          </p:nvPr>
        </p:nvSpPr>
        <p:spPr>
          <a:xfrm>
            <a:off x="617704" y="5211721"/>
            <a:ext cx="4371792" cy="1128778"/>
          </a:xfrm>
        </p:spPr>
        <p:txBody>
          <a:bodyPr rtlCol="0" anchor="b"/>
          <a:lstStyle>
            <a:lvl1pPr algn="l">
              <a:defRPr sz="4000"/>
            </a:lvl1pPr>
          </a:lstStyle>
          <a:p>
            <a:pPr rtl="0"/>
            <a:r>
              <a:rPr lang="it-IT" noProof="0" smtClean="0"/>
              <a:t>Fare clic per modificare lo stile del titolo</a:t>
            </a:r>
            <a:endParaRPr lang="it-IT" noProof="0"/>
          </a:p>
        </p:txBody>
      </p:sp>
      <p:sp>
        <p:nvSpPr>
          <p:cNvPr id="3" name="Sottotitolo 2">
            <a:extLst>
              <a:ext uri="{FF2B5EF4-FFF2-40B4-BE49-F238E27FC236}">
                <a16:creationId xmlns="" xmlns:a16="http://schemas.microsoft.com/office/drawing/2014/main" id="{7EEE8855-FE55-4351-B21B-FE33CB8050C1}"/>
              </a:ext>
            </a:extLst>
          </p:cNvPr>
          <p:cNvSpPr>
            <a:spLocks noGrp="1"/>
          </p:cNvSpPr>
          <p:nvPr userDrawn="1">
            <p:ph type="subTitle" idx="1"/>
          </p:nvPr>
        </p:nvSpPr>
        <p:spPr>
          <a:xfrm>
            <a:off x="5461705" y="5211721"/>
            <a:ext cx="4021660" cy="1120015"/>
          </a:xfrm>
        </p:spPr>
        <p:txBody>
          <a:bodyPr rtlCol="0" anchor="b" anchorCtr="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it-IT" noProof="0" smtClean="0"/>
              <a:t>Fare clic per modificare lo stile del sottotitolo dello schema</a:t>
            </a:r>
            <a:endParaRPr lang="it-IT" noProof="0"/>
          </a:p>
        </p:txBody>
      </p:sp>
    </p:spTree>
    <p:extLst>
      <p:ext uri="{BB962C8B-B14F-4D97-AF65-F5344CB8AC3E}">
        <p14:creationId xmlns:p14="http://schemas.microsoft.com/office/powerpoint/2010/main" val="3135143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asuale con immagine di sfondo">
    <p:spTree>
      <p:nvGrpSpPr>
        <p:cNvPr id="1" name=""/>
        <p:cNvGrpSpPr/>
        <p:nvPr/>
      </p:nvGrpSpPr>
      <p:grpSpPr>
        <a:xfrm>
          <a:off x="0" y="0"/>
          <a:ext cx="0" cy="0"/>
          <a:chOff x="0" y="0"/>
          <a:chExt cx="0" cy="0"/>
        </a:xfrm>
      </p:grpSpPr>
      <p:sp>
        <p:nvSpPr>
          <p:cNvPr id="10" name="Segnaposto immagine 9">
            <a:extLst>
              <a:ext uri="{FF2B5EF4-FFF2-40B4-BE49-F238E27FC236}">
                <a16:creationId xmlns="" xmlns:a16="http://schemas.microsoft.com/office/drawing/2014/main" id="{140927D5-AE1A-4ABD-BD8F-2F78723FF0D6}"/>
              </a:ext>
            </a:extLst>
          </p:cNvPr>
          <p:cNvSpPr>
            <a:spLocks noGrp="1"/>
          </p:cNvSpPr>
          <p:nvPr userDrawn="1">
            <p:ph type="pic" sz="quarter" idx="10" hasCustomPrompt="1"/>
          </p:nvPr>
        </p:nvSpPr>
        <p:spPr>
          <a:xfrm>
            <a:off x="252000" y="252000"/>
            <a:ext cx="11687999" cy="5855878"/>
          </a:xfrm>
          <a:solidFill>
            <a:schemeClr val="bg1">
              <a:lumMod val="95000"/>
            </a:schemeClr>
          </a:solidFill>
        </p:spPr>
        <p:txBody>
          <a:bodyPr lIns="360000" tIns="360000" rtlCol="0" anchor="t"/>
          <a:lstStyle>
            <a:lvl1pPr marL="0" indent="0" algn="l">
              <a:buNone/>
              <a:defRPr sz="1600" i="1">
                <a:latin typeface="Times New Roman" panose="02020603050405020304" pitchFamily="18" charset="0"/>
                <a:cs typeface="Times New Roman" panose="02020603050405020304" pitchFamily="18" charset="0"/>
              </a:defRPr>
            </a:lvl1pPr>
          </a:lstStyle>
          <a:p>
            <a:pPr rtl="0"/>
            <a:r>
              <a:rPr lang="it-IT" noProof="0"/>
              <a:t>Inserire o trascinare l'immagine</a:t>
            </a:r>
          </a:p>
        </p:txBody>
      </p:sp>
      <p:grpSp>
        <p:nvGrpSpPr>
          <p:cNvPr id="29" name="Gruppo 28" title="Cornice immagine di carta">
            <a:extLst>
              <a:ext uri="{FF2B5EF4-FFF2-40B4-BE49-F238E27FC236}">
                <a16:creationId xmlns="" xmlns:a16="http://schemas.microsoft.com/office/drawing/2014/main" id="{677AFB22-6742-41C4-82FB-C4AE9A030367}"/>
              </a:ext>
            </a:extLst>
          </p:cNvPr>
          <p:cNvGrpSpPr/>
          <p:nvPr userDrawn="1"/>
        </p:nvGrpSpPr>
        <p:grpSpPr>
          <a:xfrm rot="21295767">
            <a:off x="602957" y="1125704"/>
            <a:ext cx="3474160" cy="4337342"/>
            <a:chOff x="4636201" y="-1745975"/>
            <a:chExt cx="3474160" cy="4337342"/>
          </a:xfrm>
        </p:grpSpPr>
        <p:sp>
          <p:nvSpPr>
            <p:cNvPr id="15" name="Parallelogramma 14">
              <a:extLst>
                <a:ext uri="{FF2B5EF4-FFF2-40B4-BE49-F238E27FC236}">
                  <a16:creationId xmlns="" xmlns:a16="http://schemas.microsoft.com/office/drawing/2014/main" id="{AD8B2DCC-383E-4DE2-8D64-D0FDAAAFBD66}"/>
                </a:ext>
              </a:extLst>
            </p:cNvPr>
            <p:cNvSpPr/>
            <p:nvPr userDrawn="1"/>
          </p:nvSpPr>
          <p:spPr>
            <a:xfrm rot="5400000">
              <a:off x="4813604" y="-705389"/>
              <a:ext cx="3220061" cy="337345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6" name="Rettangolo: Angoli arrotondati 15">
              <a:extLst>
                <a:ext uri="{FF2B5EF4-FFF2-40B4-BE49-F238E27FC236}">
                  <a16:creationId xmlns="" xmlns:a16="http://schemas.microsoft.com/office/drawing/2014/main" id="{0BB3C4F0-6068-487E-B600-33DB85DB06FD}"/>
                </a:ext>
              </a:extLst>
            </p:cNvPr>
            <p:cNvSpPr/>
            <p:nvPr userDrawn="1"/>
          </p:nvSpPr>
          <p:spPr>
            <a:xfrm>
              <a:off x="4636201" y="-1745975"/>
              <a:ext cx="3220061" cy="3910358"/>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grpSp>
      <p:sp>
        <p:nvSpPr>
          <p:cNvPr id="18" name="Segnaposto immagine 17">
            <a:extLst>
              <a:ext uri="{FF2B5EF4-FFF2-40B4-BE49-F238E27FC236}">
                <a16:creationId xmlns="" xmlns:a16="http://schemas.microsoft.com/office/drawing/2014/main" id="{F2D0CD35-6F93-431A-997D-F16BD6DEDEE6}"/>
              </a:ext>
            </a:extLst>
          </p:cNvPr>
          <p:cNvSpPr>
            <a:spLocks noGrp="1"/>
          </p:cNvSpPr>
          <p:nvPr userDrawn="1">
            <p:ph type="pic" sz="quarter" idx="11" hasCustomPrompt="1"/>
          </p:nvPr>
        </p:nvSpPr>
        <p:spPr>
          <a:xfrm rot="21295767">
            <a:off x="805177" y="1374875"/>
            <a:ext cx="2736000" cy="288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it-IT" noProof="0"/>
              <a:t>Inserire o trascinare la foto</a:t>
            </a:r>
          </a:p>
        </p:txBody>
      </p:sp>
      <p:grpSp>
        <p:nvGrpSpPr>
          <p:cNvPr id="32" name="Gruppo 31" title="Cornice immagine di carta">
            <a:extLst>
              <a:ext uri="{FF2B5EF4-FFF2-40B4-BE49-F238E27FC236}">
                <a16:creationId xmlns="" xmlns:a16="http://schemas.microsoft.com/office/drawing/2014/main" id="{66FB9647-A9A4-4596-ABCF-E53AFFCAFB9F}"/>
              </a:ext>
            </a:extLst>
          </p:cNvPr>
          <p:cNvGrpSpPr/>
          <p:nvPr userDrawn="1"/>
        </p:nvGrpSpPr>
        <p:grpSpPr>
          <a:xfrm>
            <a:off x="3683921" y="401177"/>
            <a:ext cx="2847409" cy="3554872"/>
            <a:chOff x="12781483" y="-1318991"/>
            <a:chExt cx="3132150" cy="3910359"/>
          </a:xfrm>
        </p:grpSpPr>
        <p:sp>
          <p:nvSpPr>
            <p:cNvPr id="26" name="Parallelogramma 25">
              <a:extLst>
                <a:ext uri="{FF2B5EF4-FFF2-40B4-BE49-F238E27FC236}">
                  <a16:creationId xmlns="" xmlns:a16="http://schemas.microsoft.com/office/drawing/2014/main" id="{D6736371-3F18-4CDB-9DA9-9261F0E208A2}"/>
                </a:ext>
              </a:extLst>
            </p:cNvPr>
            <p:cNvSpPr/>
            <p:nvPr userDrawn="1"/>
          </p:nvSpPr>
          <p:spPr>
            <a:xfrm rot="5400000">
              <a:off x="12941422" y="-380844"/>
              <a:ext cx="2903066" cy="3041357"/>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7" name="Rettangolo: Angoli arrotondati 26">
              <a:extLst>
                <a:ext uri="{FF2B5EF4-FFF2-40B4-BE49-F238E27FC236}">
                  <a16:creationId xmlns="" xmlns:a16="http://schemas.microsoft.com/office/drawing/2014/main" id="{F9506654-1D1A-4961-B4A5-37A49D6CA565}"/>
                </a:ext>
              </a:extLst>
            </p:cNvPr>
            <p:cNvSpPr/>
            <p:nvPr userDrawn="1"/>
          </p:nvSpPr>
          <p:spPr>
            <a:xfrm>
              <a:off x="12781483" y="-1318991"/>
              <a:ext cx="2903066" cy="3525408"/>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grpSp>
      <p:sp>
        <p:nvSpPr>
          <p:cNvPr id="22" name="Segnaposto immagine 21">
            <a:extLst>
              <a:ext uri="{FF2B5EF4-FFF2-40B4-BE49-F238E27FC236}">
                <a16:creationId xmlns="" xmlns:a16="http://schemas.microsoft.com/office/drawing/2014/main" id="{9C367D40-BB87-4803-BDBA-AC460F1244D6}"/>
              </a:ext>
            </a:extLst>
          </p:cNvPr>
          <p:cNvSpPr>
            <a:spLocks noGrp="1"/>
          </p:cNvSpPr>
          <p:nvPr userDrawn="1">
            <p:ph type="pic" sz="quarter" idx="13" hasCustomPrompt="1"/>
          </p:nvPr>
        </p:nvSpPr>
        <p:spPr>
          <a:xfrm>
            <a:off x="3871875" y="577143"/>
            <a:ext cx="2242416" cy="2360438"/>
          </a:xfrm>
          <a:solidFill>
            <a:schemeClr val="tx1">
              <a:lumMod val="75000"/>
              <a:lumOff val="25000"/>
            </a:schemeClr>
          </a:solidFill>
          <a:effectLst>
            <a:innerShdw blurRad="25400" dist="12700" dir="13500000">
              <a:prstClr val="black">
                <a:alpha val="16000"/>
              </a:prstClr>
            </a:innerShdw>
          </a:effectLst>
        </p:spPr>
        <p:txBody>
          <a:bodyPr vert="horz" lIns="180000" tIns="0" rIns="180000" bIns="0" rtlCol="0" anchor="ctr">
            <a:noAutofit/>
          </a:bodyPr>
          <a:lstStyle>
            <a:lvl1pPr marL="0" indent="0" algn="ctr">
              <a:buNone/>
              <a:defRPr lang="en-ZA" sz="1600" i="1" dirty="0">
                <a:solidFill>
                  <a:schemeClr val="bg1"/>
                </a:solidFill>
                <a:latin typeface="Times New Roman" panose="02020603050405020304" pitchFamily="18" charset="0"/>
                <a:cs typeface="Times New Roman" panose="02020603050405020304" pitchFamily="18" charset="0"/>
              </a:defRPr>
            </a:lvl1pPr>
          </a:lstStyle>
          <a:p>
            <a:pPr marL="263525" lvl="0" indent="-263525" algn="ctr" rtl="0"/>
            <a:r>
              <a:rPr lang="it-IT" noProof="0"/>
              <a:t>Inserire o trascinare la foto</a:t>
            </a:r>
          </a:p>
        </p:txBody>
      </p:sp>
      <p:grpSp>
        <p:nvGrpSpPr>
          <p:cNvPr id="33" name="Gruppo 32" title="Cornice immagine di carta">
            <a:extLst>
              <a:ext uri="{FF2B5EF4-FFF2-40B4-BE49-F238E27FC236}">
                <a16:creationId xmlns="" xmlns:a16="http://schemas.microsoft.com/office/drawing/2014/main" id="{8E420E19-DB68-48C3-A1A6-532E242347B9}"/>
              </a:ext>
            </a:extLst>
          </p:cNvPr>
          <p:cNvGrpSpPr/>
          <p:nvPr userDrawn="1"/>
        </p:nvGrpSpPr>
        <p:grpSpPr>
          <a:xfrm rot="182524">
            <a:off x="4015611" y="3010143"/>
            <a:ext cx="2699564" cy="3418505"/>
            <a:chOff x="8372395" y="-1103087"/>
            <a:chExt cx="2969520" cy="3760355"/>
          </a:xfrm>
        </p:grpSpPr>
        <p:sp>
          <p:nvSpPr>
            <p:cNvPr id="23" name="Parallelogramma 22">
              <a:extLst>
                <a:ext uri="{FF2B5EF4-FFF2-40B4-BE49-F238E27FC236}">
                  <a16:creationId xmlns="" xmlns:a16="http://schemas.microsoft.com/office/drawing/2014/main" id="{4995FC4C-C131-4103-8A8B-43882EF084F5}"/>
                </a:ext>
              </a:extLst>
            </p:cNvPr>
            <p:cNvSpPr/>
            <p:nvPr userDrawn="1"/>
          </p:nvSpPr>
          <p:spPr>
            <a:xfrm rot="16200000" flipH="1">
              <a:off x="8437722" y="-150836"/>
              <a:ext cx="2742777" cy="287343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4" name="Rettangolo: Angoli arrotondati 23">
              <a:extLst>
                <a:ext uri="{FF2B5EF4-FFF2-40B4-BE49-F238E27FC236}">
                  <a16:creationId xmlns="" xmlns:a16="http://schemas.microsoft.com/office/drawing/2014/main" id="{7196844A-D143-4ECC-8931-C09D2B29B259}"/>
                </a:ext>
              </a:extLst>
            </p:cNvPr>
            <p:cNvSpPr/>
            <p:nvPr userDrawn="1"/>
          </p:nvSpPr>
          <p:spPr>
            <a:xfrm>
              <a:off x="8599138" y="-1103087"/>
              <a:ext cx="2742777" cy="3330757"/>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grpSp>
      <p:sp>
        <p:nvSpPr>
          <p:cNvPr id="20" name="Segnaposto immagine 19">
            <a:extLst>
              <a:ext uri="{FF2B5EF4-FFF2-40B4-BE49-F238E27FC236}">
                <a16:creationId xmlns="" xmlns:a16="http://schemas.microsoft.com/office/drawing/2014/main" id="{8BC2FA13-02E5-4A0C-BA55-439D723E00C8}"/>
              </a:ext>
            </a:extLst>
          </p:cNvPr>
          <p:cNvSpPr>
            <a:spLocks noGrp="1"/>
          </p:cNvSpPr>
          <p:nvPr userDrawn="1">
            <p:ph type="pic" sz="quarter" idx="12" hasCustomPrompt="1"/>
          </p:nvPr>
        </p:nvSpPr>
        <p:spPr>
          <a:xfrm rot="182524">
            <a:off x="4431861" y="3196542"/>
            <a:ext cx="2118605" cy="2230110"/>
          </a:xfrm>
          <a:solidFill>
            <a:schemeClr val="tx1">
              <a:lumMod val="75000"/>
              <a:lumOff val="25000"/>
            </a:schemeClr>
          </a:solidFill>
          <a:effectLst>
            <a:innerShdw blurRad="25400" dist="12700" dir="13500000">
              <a:prstClr val="black">
                <a:alpha val="16000"/>
              </a:prstClr>
            </a:innerShdw>
          </a:effectLst>
        </p:spPr>
        <p:txBody>
          <a:bodyPr vert="horz" lIns="180000" tIns="0" rIns="180000" bIns="0" rtlCol="0" anchor="ctr">
            <a:noAutofit/>
          </a:bodyPr>
          <a:lstStyle>
            <a:lvl1pPr marL="0" indent="0" algn="ctr">
              <a:buNone/>
              <a:defRPr lang="en-ZA" sz="1600" i="1" dirty="0">
                <a:solidFill>
                  <a:schemeClr val="bg1"/>
                </a:solidFill>
                <a:latin typeface="Times New Roman" panose="02020603050405020304" pitchFamily="18" charset="0"/>
                <a:cs typeface="Times New Roman" panose="02020603050405020304" pitchFamily="18" charset="0"/>
              </a:defRPr>
            </a:lvl1pPr>
          </a:lstStyle>
          <a:p>
            <a:pPr marL="263525" lvl="0" indent="-263525" algn="ctr" rtl="0"/>
            <a:r>
              <a:rPr lang="it-IT" noProof="0"/>
              <a:t>Inserire o trascinare la foto</a:t>
            </a:r>
          </a:p>
        </p:txBody>
      </p:sp>
      <p:grpSp>
        <p:nvGrpSpPr>
          <p:cNvPr id="30" name="Gruppo 29" title="Cornice immagine di carta">
            <a:extLst>
              <a:ext uri="{FF2B5EF4-FFF2-40B4-BE49-F238E27FC236}">
                <a16:creationId xmlns="" xmlns:a16="http://schemas.microsoft.com/office/drawing/2014/main" id="{E9ADE087-1486-4770-813C-22EC3610B7BE}"/>
              </a:ext>
            </a:extLst>
          </p:cNvPr>
          <p:cNvGrpSpPr/>
          <p:nvPr userDrawn="1"/>
        </p:nvGrpSpPr>
        <p:grpSpPr>
          <a:xfrm>
            <a:off x="6620442" y="973226"/>
            <a:ext cx="3474160" cy="4337342"/>
            <a:chOff x="4636201" y="-1745975"/>
            <a:chExt cx="3474160" cy="4337342"/>
          </a:xfrm>
        </p:grpSpPr>
        <p:sp>
          <p:nvSpPr>
            <p:cNvPr id="31" name="Parallelogramma 30">
              <a:extLst>
                <a:ext uri="{FF2B5EF4-FFF2-40B4-BE49-F238E27FC236}">
                  <a16:creationId xmlns="" xmlns:a16="http://schemas.microsoft.com/office/drawing/2014/main" id="{B00AEFCF-4740-4F96-9450-1BE17A80E83E}"/>
                </a:ext>
              </a:extLst>
            </p:cNvPr>
            <p:cNvSpPr/>
            <p:nvPr userDrawn="1"/>
          </p:nvSpPr>
          <p:spPr>
            <a:xfrm rot="5400000">
              <a:off x="4813604" y="-705389"/>
              <a:ext cx="3220061" cy="337345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4" name="Rettangolo: Angoli arrotondati 33">
              <a:extLst>
                <a:ext uri="{FF2B5EF4-FFF2-40B4-BE49-F238E27FC236}">
                  <a16:creationId xmlns="" xmlns:a16="http://schemas.microsoft.com/office/drawing/2014/main" id="{D267AE62-00A1-412E-84B7-92F55C4F65F0}"/>
                </a:ext>
              </a:extLst>
            </p:cNvPr>
            <p:cNvSpPr/>
            <p:nvPr userDrawn="1"/>
          </p:nvSpPr>
          <p:spPr>
            <a:xfrm>
              <a:off x="4636201" y="-1745975"/>
              <a:ext cx="3220061" cy="3910358"/>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grpSp>
      <p:sp>
        <p:nvSpPr>
          <p:cNvPr id="37" name="Segnaposto immagine 17">
            <a:extLst>
              <a:ext uri="{FF2B5EF4-FFF2-40B4-BE49-F238E27FC236}">
                <a16:creationId xmlns="" xmlns:a16="http://schemas.microsoft.com/office/drawing/2014/main" id="{4A10A739-AEE8-47CE-9B61-6428138D8C22}"/>
              </a:ext>
            </a:extLst>
          </p:cNvPr>
          <p:cNvSpPr>
            <a:spLocks noGrp="1"/>
          </p:cNvSpPr>
          <p:nvPr>
            <p:ph type="pic" sz="quarter" idx="14" hasCustomPrompt="1"/>
          </p:nvPr>
        </p:nvSpPr>
        <p:spPr>
          <a:xfrm>
            <a:off x="6822662" y="1222397"/>
            <a:ext cx="2736000" cy="288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Font typeface="Arial" panose="020B0604020202020204" pitchFamily="34" charset="0"/>
              <a:buNone/>
              <a:defRPr sz="1600" i="1">
                <a:solidFill>
                  <a:schemeClr val="bg1"/>
                </a:solidFill>
                <a:latin typeface="Times New Roman" panose="02020603050405020304" pitchFamily="18" charset="0"/>
                <a:cs typeface="Times New Roman" panose="02020603050405020304" pitchFamily="18" charset="0"/>
              </a:defRPr>
            </a:lvl1pPr>
          </a:lstStyle>
          <a:p>
            <a:pPr rtl="0"/>
            <a:r>
              <a:rPr lang="it-IT" noProof="0"/>
              <a:t>Inserire o trascinare la foto</a:t>
            </a:r>
          </a:p>
        </p:txBody>
      </p:sp>
      <p:grpSp>
        <p:nvGrpSpPr>
          <p:cNvPr id="38" name="Gruppo 37" title="Cornice immagine di carta">
            <a:extLst>
              <a:ext uri="{FF2B5EF4-FFF2-40B4-BE49-F238E27FC236}">
                <a16:creationId xmlns="" xmlns:a16="http://schemas.microsoft.com/office/drawing/2014/main" id="{DABF8768-C8D1-4A82-A805-C5F5506C58BC}"/>
              </a:ext>
            </a:extLst>
          </p:cNvPr>
          <p:cNvGrpSpPr/>
          <p:nvPr userDrawn="1"/>
        </p:nvGrpSpPr>
        <p:grpSpPr>
          <a:xfrm rot="21371983">
            <a:off x="9482263" y="3024706"/>
            <a:ext cx="2454149" cy="3107732"/>
            <a:chOff x="8372395" y="-1103087"/>
            <a:chExt cx="2969520" cy="3760355"/>
          </a:xfrm>
        </p:grpSpPr>
        <p:sp>
          <p:nvSpPr>
            <p:cNvPr id="39" name="Parallelogramma 38">
              <a:extLst>
                <a:ext uri="{FF2B5EF4-FFF2-40B4-BE49-F238E27FC236}">
                  <a16:creationId xmlns="" xmlns:a16="http://schemas.microsoft.com/office/drawing/2014/main" id="{FE4F63D7-193C-4BF1-AA6A-0CC6255B54E1}"/>
                </a:ext>
              </a:extLst>
            </p:cNvPr>
            <p:cNvSpPr/>
            <p:nvPr userDrawn="1"/>
          </p:nvSpPr>
          <p:spPr>
            <a:xfrm rot="16200000" flipH="1">
              <a:off x="8437722" y="-150836"/>
              <a:ext cx="2742777" cy="287343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40" name="Rettangolo: Angoli arrotondati 39">
              <a:extLst>
                <a:ext uri="{FF2B5EF4-FFF2-40B4-BE49-F238E27FC236}">
                  <a16:creationId xmlns="" xmlns:a16="http://schemas.microsoft.com/office/drawing/2014/main" id="{012AACF3-CD28-4F7B-9D0A-793661FA87CD}"/>
                </a:ext>
              </a:extLst>
            </p:cNvPr>
            <p:cNvSpPr/>
            <p:nvPr userDrawn="1"/>
          </p:nvSpPr>
          <p:spPr>
            <a:xfrm>
              <a:off x="8599138" y="-1103087"/>
              <a:ext cx="2742777" cy="3330757"/>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grpSp>
      <p:sp>
        <p:nvSpPr>
          <p:cNvPr id="41" name="Segnaposto immagine 19">
            <a:extLst>
              <a:ext uri="{FF2B5EF4-FFF2-40B4-BE49-F238E27FC236}">
                <a16:creationId xmlns="" xmlns:a16="http://schemas.microsoft.com/office/drawing/2014/main" id="{6EC1D360-C4E2-4C91-AF9E-7AF1E6EC1266}"/>
              </a:ext>
            </a:extLst>
          </p:cNvPr>
          <p:cNvSpPr>
            <a:spLocks noGrp="1"/>
          </p:cNvSpPr>
          <p:nvPr>
            <p:ph type="pic" sz="quarter" idx="15" hasCustomPrompt="1"/>
          </p:nvPr>
        </p:nvSpPr>
        <p:spPr>
          <a:xfrm rot="21371983">
            <a:off x="9822213" y="3201538"/>
            <a:ext cx="1926005" cy="2027373"/>
          </a:xfrm>
          <a:solidFill>
            <a:schemeClr val="tx1">
              <a:lumMod val="75000"/>
              <a:lumOff val="25000"/>
            </a:schemeClr>
          </a:solidFill>
          <a:effectLst>
            <a:innerShdw blurRad="25400" dist="12700" dir="13500000">
              <a:prstClr val="black">
                <a:alpha val="16000"/>
              </a:prstClr>
            </a:innerShdw>
          </a:effectLst>
        </p:spPr>
        <p:txBody>
          <a:bodyPr vert="horz" lIns="180000" tIns="0" rIns="180000" bIns="0" rtlCol="0" anchor="ctr">
            <a:noAutofit/>
          </a:bodyPr>
          <a:lstStyle>
            <a:lvl1pPr marL="0" indent="0" algn="ctr">
              <a:buNone/>
              <a:defRPr lang="en-ZA" sz="1600" i="1" dirty="0">
                <a:solidFill>
                  <a:schemeClr val="bg1"/>
                </a:solidFill>
                <a:latin typeface="Times New Roman" panose="02020603050405020304" pitchFamily="18" charset="0"/>
                <a:cs typeface="Times New Roman" panose="02020603050405020304" pitchFamily="18" charset="0"/>
              </a:defRPr>
            </a:lvl1pPr>
          </a:lstStyle>
          <a:p>
            <a:pPr marL="263525" lvl="0" indent="-263525" algn="ctr" rtl="0"/>
            <a:r>
              <a:rPr lang="it-IT" noProof="0"/>
              <a:t>Inserire o trascinare la foto</a:t>
            </a:r>
          </a:p>
        </p:txBody>
      </p:sp>
      <p:sp>
        <p:nvSpPr>
          <p:cNvPr id="11" name="Segnaposto testo 10">
            <a:extLst>
              <a:ext uri="{FF2B5EF4-FFF2-40B4-BE49-F238E27FC236}">
                <a16:creationId xmlns="" xmlns:a16="http://schemas.microsoft.com/office/drawing/2014/main" id="{E3938908-8151-4852-9D34-4A0EABB5D11D}"/>
              </a:ext>
            </a:extLst>
          </p:cNvPr>
          <p:cNvSpPr>
            <a:spLocks noGrp="1"/>
          </p:cNvSpPr>
          <p:nvPr>
            <p:ph type="body" sz="quarter" idx="16" hasCustomPrompt="1"/>
          </p:nvPr>
        </p:nvSpPr>
        <p:spPr>
          <a:xfrm rot="-300000">
            <a:off x="963681" y="4376844"/>
            <a:ext cx="2736000" cy="495300"/>
          </a:xfrm>
        </p:spPr>
        <p:txBody>
          <a:bodyPr rtlCol="0"/>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rtl="0"/>
            <a:r>
              <a:rPr lang="it-IT" noProof="0"/>
              <a:t>Didascalia foto</a:t>
            </a:r>
          </a:p>
        </p:txBody>
      </p:sp>
      <p:sp>
        <p:nvSpPr>
          <p:cNvPr id="42" name="Segnaposto testo 10">
            <a:extLst>
              <a:ext uri="{FF2B5EF4-FFF2-40B4-BE49-F238E27FC236}">
                <a16:creationId xmlns="" xmlns:a16="http://schemas.microsoft.com/office/drawing/2014/main" id="{04BE0EB4-E211-48E7-8CE9-238F14C8B165}"/>
              </a:ext>
            </a:extLst>
          </p:cNvPr>
          <p:cNvSpPr>
            <a:spLocks noGrp="1"/>
          </p:cNvSpPr>
          <p:nvPr>
            <p:ph type="body" sz="quarter" idx="17" hasCustomPrompt="1"/>
          </p:nvPr>
        </p:nvSpPr>
        <p:spPr>
          <a:xfrm rot="180000">
            <a:off x="4369313" y="5528337"/>
            <a:ext cx="2079980" cy="247763"/>
          </a:xfrm>
        </p:spPr>
        <p:txBody>
          <a:bodyPr rtlCol="0"/>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rtl="0"/>
            <a:r>
              <a:rPr lang="it-IT" noProof="0"/>
              <a:t>Didascalia foto</a:t>
            </a:r>
          </a:p>
        </p:txBody>
      </p:sp>
      <p:sp>
        <p:nvSpPr>
          <p:cNvPr id="43" name="Segnaposto testo 10">
            <a:extLst>
              <a:ext uri="{FF2B5EF4-FFF2-40B4-BE49-F238E27FC236}">
                <a16:creationId xmlns="" xmlns:a16="http://schemas.microsoft.com/office/drawing/2014/main" id="{41AFF39C-F3E3-438F-A3D2-1A0DB25498BE}"/>
              </a:ext>
            </a:extLst>
          </p:cNvPr>
          <p:cNvSpPr>
            <a:spLocks noGrp="1"/>
          </p:cNvSpPr>
          <p:nvPr>
            <p:ph type="body" sz="quarter" idx="18" hasCustomPrompt="1"/>
          </p:nvPr>
        </p:nvSpPr>
        <p:spPr>
          <a:xfrm>
            <a:off x="6822662" y="4210036"/>
            <a:ext cx="2736000" cy="495300"/>
          </a:xfrm>
        </p:spPr>
        <p:txBody>
          <a:bodyPr rtlCol="0"/>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rtl="0"/>
            <a:r>
              <a:rPr lang="it-IT" noProof="0"/>
              <a:t>Didascalia foto</a:t>
            </a:r>
          </a:p>
        </p:txBody>
      </p:sp>
      <p:sp>
        <p:nvSpPr>
          <p:cNvPr id="44" name="Segnaposto testo 10">
            <a:extLst>
              <a:ext uri="{FF2B5EF4-FFF2-40B4-BE49-F238E27FC236}">
                <a16:creationId xmlns="" xmlns:a16="http://schemas.microsoft.com/office/drawing/2014/main" id="{2890AC8F-E5E5-4784-8192-85E10FEC1D39}"/>
              </a:ext>
            </a:extLst>
          </p:cNvPr>
          <p:cNvSpPr>
            <a:spLocks noGrp="1"/>
          </p:cNvSpPr>
          <p:nvPr>
            <p:ph type="body" sz="quarter" idx="19" hasCustomPrompt="1"/>
          </p:nvPr>
        </p:nvSpPr>
        <p:spPr>
          <a:xfrm rot="-240000">
            <a:off x="9902901" y="5285017"/>
            <a:ext cx="1912579" cy="247763"/>
          </a:xfrm>
        </p:spPr>
        <p:txBody>
          <a:bodyPr rtlCol="0"/>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rtl="0"/>
            <a:r>
              <a:rPr lang="it-IT" noProof="0"/>
              <a:t>Didascalia foto</a:t>
            </a:r>
          </a:p>
        </p:txBody>
      </p:sp>
      <p:sp>
        <p:nvSpPr>
          <p:cNvPr id="13" name="Segnaposto testo 12">
            <a:extLst>
              <a:ext uri="{FF2B5EF4-FFF2-40B4-BE49-F238E27FC236}">
                <a16:creationId xmlns="" xmlns:a16="http://schemas.microsoft.com/office/drawing/2014/main" id="{39116EB9-0069-42F5-8A98-F976EF65381F}"/>
              </a:ext>
            </a:extLst>
          </p:cNvPr>
          <p:cNvSpPr>
            <a:spLocks noGrp="1"/>
          </p:cNvSpPr>
          <p:nvPr>
            <p:ph type="body" sz="quarter" idx="20" hasCustomPrompt="1"/>
          </p:nvPr>
        </p:nvSpPr>
        <p:spPr>
          <a:xfrm rot="288775">
            <a:off x="9437688" y="577850"/>
            <a:ext cx="2071687" cy="1335088"/>
          </a:xfrm>
          <a:prstGeom prst="wedgeRoundRectCallout">
            <a:avLst>
              <a:gd name="adj1" fmla="val -30641"/>
              <a:gd name="adj2" fmla="val 65354"/>
              <a:gd name="adj3" fmla="val 16667"/>
            </a:avLst>
          </a:prstGeom>
          <a:solidFill>
            <a:schemeClr val="tx1"/>
          </a:solidFill>
        </p:spPr>
        <p:txBody>
          <a:bodyPr lIns="72000" rtlCol="0" anchor="ctr"/>
          <a:lstStyle>
            <a:lvl1pPr marL="0" indent="0" algn="ctr">
              <a:buNone/>
              <a:defRPr sz="1600" b="1" i="1">
                <a:solidFill>
                  <a:schemeClr val="bg1"/>
                </a:solidFill>
                <a:latin typeface="+mj-lt"/>
              </a:defRPr>
            </a:lvl1pPr>
            <a:lvl2pPr marL="263525" indent="0">
              <a:buNone/>
              <a:defRPr>
                <a:solidFill>
                  <a:schemeClr val="bg1"/>
                </a:solidFill>
              </a:defRPr>
            </a:lvl2pPr>
            <a:lvl3pPr marL="536575" indent="0">
              <a:buNone/>
              <a:defRPr>
                <a:solidFill>
                  <a:schemeClr val="bg1"/>
                </a:solidFill>
              </a:defRPr>
            </a:lvl3pPr>
            <a:lvl4pPr marL="811213" indent="0">
              <a:buNone/>
              <a:defRPr>
                <a:solidFill>
                  <a:schemeClr val="bg1"/>
                </a:solidFill>
              </a:defRPr>
            </a:lvl4pPr>
            <a:lvl5pPr marL="1074738" indent="0">
              <a:buNone/>
              <a:defRPr>
                <a:solidFill>
                  <a:schemeClr val="bg1"/>
                </a:solidFill>
              </a:defRPr>
            </a:lvl5pPr>
          </a:lstStyle>
          <a:p>
            <a:pPr lvl="0" rtl="0"/>
            <a:r>
              <a:rPr lang="it-IT" noProof="0"/>
              <a:t>Dì qualcosa!</a:t>
            </a:r>
          </a:p>
        </p:txBody>
      </p:sp>
      <p:sp>
        <p:nvSpPr>
          <p:cNvPr id="14" name="Segnaposto piè di pagina 13">
            <a:extLst>
              <a:ext uri="{FF2B5EF4-FFF2-40B4-BE49-F238E27FC236}">
                <a16:creationId xmlns="" xmlns:a16="http://schemas.microsoft.com/office/drawing/2014/main" id="{4FEE5F91-F850-4990-8BAE-FC47F35EF61F}"/>
              </a:ext>
            </a:extLst>
          </p:cNvPr>
          <p:cNvSpPr>
            <a:spLocks noGrp="1"/>
          </p:cNvSpPr>
          <p:nvPr>
            <p:ph type="ftr" sz="quarter" idx="21"/>
          </p:nvPr>
        </p:nvSpPr>
        <p:spPr/>
        <p:txBody>
          <a:bodyPr rtlCol="0"/>
          <a:lstStyle/>
          <a:p>
            <a:pPr rtl="0"/>
            <a:r>
              <a:rPr lang="it-IT" noProof="0"/>
              <a:t>Aggiungere un piè di pagina</a:t>
            </a:r>
          </a:p>
        </p:txBody>
      </p:sp>
      <p:sp>
        <p:nvSpPr>
          <p:cNvPr id="17" name="Segnaposto numero diapositiva 16">
            <a:extLst>
              <a:ext uri="{FF2B5EF4-FFF2-40B4-BE49-F238E27FC236}">
                <a16:creationId xmlns="" xmlns:a16="http://schemas.microsoft.com/office/drawing/2014/main" id="{09436D6D-4FD1-4228-BC50-045577FE7D67}"/>
              </a:ext>
            </a:extLst>
          </p:cNvPr>
          <p:cNvSpPr>
            <a:spLocks noGrp="1"/>
          </p:cNvSpPr>
          <p:nvPr>
            <p:ph type="sldNum" sz="quarter" idx="22"/>
          </p:nvPr>
        </p:nvSpPr>
        <p:spPr/>
        <p:txBody>
          <a:bodyPr rtlCol="0"/>
          <a:lstStyle/>
          <a:p>
            <a:pPr rtl="0"/>
            <a:fld id="{058DB212-BFA2-403F-85EF-DFD3FF6D973A}" type="slidenum">
              <a:rPr lang="it-IT" noProof="0" smtClean="0"/>
              <a:pPr/>
              <a:t>‹N›</a:t>
            </a:fld>
            <a:endParaRPr lang="it-IT" noProof="0"/>
          </a:p>
        </p:txBody>
      </p:sp>
      <p:sp>
        <p:nvSpPr>
          <p:cNvPr id="2" name="Titolo 1">
            <a:extLst>
              <a:ext uri="{FF2B5EF4-FFF2-40B4-BE49-F238E27FC236}">
                <a16:creationId xmlns="" xmlns:a16="http://schemas.microsoft.com/office/drawing/2014/main" id="{77C25069-8666-439B-A4BB-A10D9B15FCF0}"/>
              </a:ext>
            </a:extLst>
          </p:cNvPr>
          <p:cNvSpPr>
            <a:spLocks noGrp="1"/>
          </p:cNvSpPr>
          <p:nvPr>
            <p:ph type="title"/>
          </p:nvPr>
        </p:nvSpPr>
        <p:spPr/>
        <p:txBody>
          <a:bodyPr rtlCol="0"/>
          <a:lstStyle/>
          <a:p>
            <a:pPr rtl="0"/>
            <a:r>
              <a:rPr lang="it-IT" noProof="0" smtClean="0"/>
              <a:t>Fare clic per modificare lo stile del titolo</a:t>
            </a:r>
            <a:endParaRPr lang="it-IT" noProof="0"/>
          </a:p>
        </p:txBody>
      </p:sp>
    </p:spTree>
    <p:extLst>
      <p:ext uri="{BB962C8B-B14F-4D97-AF65-F5344CB8AC3E}">
        <p14:creationId xmlns:p14="http://schemas.microsoft.com/office/powerpoint/2010/main" val="33420089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ntestazione sezione">
    <p:spTree>
      <p:nvGrpSpPr>
        <p:cNvPr id="1" name=""/>
        <p:cNvGrpSpPr/>
        <p:nvPr/>
      </p:nvGrpSpPr>
      <p:grpSpPr>
        <a:xfrm>
          <a:off x="0" y="0"/>
          <a:ext cx="0" cy="0"/>
          <a:chOff x="0" y="0"/>
          <a:chExt cx="0" cy="0"/>
        </a:xfrm>
      </p:grpSpPr>
      <p:pic>
        <p:nvPicPr>
          <p:cNvPr id="19" name="Immagine 18">
            <a:extLst>
              <a:ext uri="{FF2B5EF4-FFF2-40B4-BE49-F238E27FC236}">
                <a16:creationId xmlns="" xmlns:a16="http://schemas.microsoft.com/office/drawing/2014/main" id="{BE38F808-C145-4F43-B9E0-4E9CAE8A6D6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43000"/>
                    </a14:imgEffect>
                  </a14:imgLayer>
                </a14:imgProps>
              </a:ext>
              <a:ext uri="{28A0092B-C50C-407E-A947-70E740481C1C}">
                <a14:useLocalDpi xmlns:a14="http://schemas.microsoft.com/office/drawing/2010/main"/>
              </a:ext>
            </a:extLst>
          </a:blip>
          <a:srcRect l="5416" r="5416"/>
          <a:stretch/>
        </p:blipFill>
        <p:spPr>
          <a:xfrm>
            <a:off x="0" y="0"/>
            <a:ext cx="12192000" cy="6858000"/>
          </a:xfrm>
          <a:prstGeom prst="rect">
            <a:avLst/>
          </a:prstGeom>
        </p:spPr>
      </p:pic>
      <p:sp>
        <p:nvSpPr>
          <p:cNvPr id="36" name="Rettangolo 35">
            <a:extLst>
              <a:ext uri="{FF2B5EF4-FFF2-40B4-BE49-F238E27FC236}">
                <a16:creationId xmlns="" xmlns:a16="http://schemas.microsoft.com/office/drawing/2014/main" id="{F63C6AD2-C991-4548-924C-6CC660667895}"/>
              </a:ext>
            </a:extLst>
          </p:cNvPr>
          <p:cNvSpPr/>
          <p:nvPr userDrawn="1"/>
        </p:nvSpPr>
        <p:spPr>
          <a:xfrm>
            <a:off x="0" y="254943"/>
            <a:ext cx="5580993" cy="28771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 name="Titolo 1">
            <a:extLst>
              <a:ext uri="{FF2B5EF4-FFF2-40B4-BE49-F238E27FC236}">
                <a16:creationId xmlns="" xmlns:a16="http://schemas.microsoft.com/office/drawing/2014/main" id="{8487E03C-DE68-4CE8-A7F1-B9DD28846BC8}"/>
              </a:ext>
            </a:extLst>
          </p:cNvPr>
          <p:cNvSpPr>
            <a:spLocks noGrp="1"/>
          </p:cNvSpPr>
          <p:nvPr userDrawn="1">
            <p:ph type="ctrTitle"/>
          </p:nvPr>
        </p:nvSpPr>
        <p:spPr>
          <a:xfrm>
            <a:off x="449539" y="503087"/>
            <a:ext cx="4371792" cy="1128778"/>
          </a:xfrm>
        </p:spPr>
        <p:txBody>
          <a:bodyPr rtlCol="0" anchor="b"/>
          <a:lstStyle>
            <a:lvl1pPr algn="l">
              <a:defRPr sz="4000"/>
            </a:lvl1pPr>
          </a:lstStyle>
          <a:p>
            <a:pPr rtl="0"/>
            <a:r>
              <a:rPr lang="it-IT" noProof="0" smtClean="0"/>
              <a:t>Fare clic per modificare lo stile del titolo</a:t>
            </a:r>
            <a:endParaRPr lang="it-IT" noProof="0"/>
          </a:p>
        </p:txBody>
      </p:sp>
      <p:sp>
        <p:nvSpPr>
          <p:cNvPr id="3" name="Sottotitolo 2">
            <a:extLst>
              <a:ext uri="{FF2B5EF4-FFF2-40B4-BE49-F238E27FC236}">
                <a16:creationId xmlns="" xmlns:a16="http://schemas.microsoft.com/office/drawing/2014/main" id="{7EEE8855-FE55-4351-B21B-FE33CB8050C1}"/>
              </a:ext>
            </a:extLst>
          </p:cNvPr>
          <p:cNvSpPr>
            <a:spLocks noGrp="1"/>
          </p:cNvSpPr>
          <p:nvPr userDrawn="1">
            <p:ph type="subTitle" idx="1"/>
          </p:nvPr>
        </p:nvSpPr>
        <p:spPr>
          <a:xfrm>
            <a:off x="449539" y="1719707"/>
            <a:ext cx="4021660" cy="1120015"/>
          </a:xfrm>
        </p:spPr>
        <p:txBody>
          <a:bodyPr rtlCol="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it-IT" noProof="0" smtClean="0"/>
              <a:t>Fare clic per modificare lo stile del sottotitolo dello schema</a:t>
            </a:r>
            <a:endParaRPr lang="it-IT" noProof="0"/>
          </a:p>
        </p:txBody>
      </p:sp>
    </p:spTree>
    <p:extLst>
      <p:ext uri="{BB962C8B-B14F-4D97-AF65-F5344CB8AC3E}">
        <p14:creationId xmlns:p14="http://schemas.microsoft.com/office/powerpoint/2010/main" val="27282652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uto con didascalia">
    <p:spTree>
      <p:nvGrpSpPr>
        <p:cNvPr id="1" name=""/>
        <p:cNvGrpSpPr/>
        <p:nvPr/>
      </p:nvGrpSpPr>
      <p:grpSpPr>
        <a:xfrm>
          <a:off x="0" y="0"/>
          <a:ext cx="0" cy="0"/>
          <a:chOff x="0" y="0"/>
          <a:chExt cx="0" cy="0"/>
        </a:xfrm>
      </p:grpSpPr>
      <p:sp>
        <p:nvSpPr>
          <p:cNvPr id="4" name="Segnaposto piè di pagina 3">
            <a:extLst>
              <a:ext uri="{FF2B5EF4-FFF2-40B4-BE49-F238E27FC236}">
                <a16:creationId xmlns="" xmlns:a16="http://schemas.microsoft.com/office/drawing/2014/main" id="{33979948-0D6A-4830-85D5-C39B643EDFA5}"/>
              </a:ext>
            </a:extLst>
          </p:cNvPr>
          <p:cNvSpPr>
            <a:spLocks noGrp="1"/>
          </p:cNvSpPr>
          <p:nvPr>
            <p:ph type="ftr" sz="quarter" idx="14"/>
          </p:nvPr>
        </p:nvSpPr>
        <p:spPr/>
        <p:txBody>
          <a:bodyPr rtlCol="0"/>
          <a:lstStyle/>
          <a:p>
            <a:pPr rtl="0"/>
            <a:r>
              <a:rPr lang="it-IT" noProof="0"/>
              <a:t>Aggiungere un piè di pagina</a:t>
            </a:r>
          </a:p>
        </p:txBody>
      </p:sp>
      <p:sp>
        <p:nvSpPr>
          <p:cNvPr id="5" name="Segnaposto numero diapositiva 4">
            <a:extLst>
              <a:ext uri="{FF2B5EF4-FFF2-40B4-BE49-F238E27FC236}">
                <a16:creationId xmlns="" xmlns:a16="http://schemas.microsoft.com/office/drawing/2014/main" id="{60853698-1496-415B-A791-C17C6B35712D}"/>
              </a:ext>
            </a:extLst>
          </p:cNvPr>
          <p:cNvSpPr>
            <a:spLocks noGrp="1"/>
          </p:cNvSpPr>
          <p:nvPr>
            <p:ph type="sldNum" sz="quarter" idx="15"/>
          </p:nvPr>
        </p:nvSpPr>
        <p:spPr/>
        <p:txBody>
          <a:bodyPr rtlCol="0"/>
          <a:lstStyle/>
          <a:p>
            <a:pPr rtl="0"/>
            <a:fld id="{058DB212-BFA2-403F-85EF-DFD3FF6D973A}" type="slidenum">
              <a:rPr lang="it-IT" noProof="0" smtClean="0"/>
              <a:pPr/>
              <a:t>‹N›</a:t>
            </a:fld>
            <a:endParaRPr lang="it-IT" noProof="0"/>
          </a:p>
        </p:txBody>
      </p:sp>
      <p:pic>
        <p:nvPicPr>
          <p:cNvPr id="8" name="Immagine 7">
            <a:extLst>
              <a:ext uri="{FF2B5EF4-FFF2-40B4-BE49-F238E27FC236}">
                <a16:creationId xmlns="" xmlns:a16="http://schemas.microsoft.com/office/drawing/2014/main" id="{500CCC50-D5AE-473E-8DA4-2E638E56EE1A}"/>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43000"/>
                    </a14:imgEffect>
                  </a14:imgLayer>
                </a14:imgProps>
              </a:ext>
              <a:ext uri="{28A0092B-C50C-407E-A947-70E740481C1C}">
                <a14:useLocalDpi xmlns:a14="http://schemas.microsoft.com/office/drawing/2010/main"/>
              </a:ext>
            </a:extLst>
          </a:blip>
          <a:srcRect l="15149" r="15149"/>
          <a:stretch/>
        </p:blipFill>
        <p:spPr>
          <a:xfrm>
            <a:off x="3794310" y="246389"/>
            <a:ext cx="8145689" cy="5861490"/>
          </a:xfrm>
          <a:prstGeom prst="rect">
            <a:avLst/>
          </a:prstGeom>
        </p:spPr>
      </p:pic>
      <p:grpSp>
        <p:nvGrpSpPr>
          <p:cNvPr id="9" name="Gruppo 8">
            <a:extLst>
              <a:ext uri="{FF2B5EF4-FFF2-40B4-BE49-F238E27FC236}">
                <a16:creationId xmlns="" xmlns:a16="http://schemas.microsoft.com/office/drawing/2014/main" id="{60BF6A3E-62E6-48CD-A29B-88CE73E6821C}"/>
              </a:ext>
            </a:extLst>
          </p:cNvPr>
          <p:cNvGrpSpPr/>
          <p:nvPr userDrawn="1"/>
        </p:nvGrpSpPr>
        <p:grpSpPr>
          <a:xfrm>
            <a:off x="3794310" y="107507"/>
            <a:ext cx="8262572" cy="6100707"/>
            <a:chOff x="3794310" y="378647"/>
            <a:chExt cx="4603381" cy="6100707"/>
          </a:xfrm>
        </p:grpSpPr>
        <p:sp>
          <p:nvSpPr>
            <p:cNvPr id="10" name="Rettangolo: Angoli arrotondati 9">
              <a:extLst>
                <a:ext uri="{FF2B5EF4-FFF2-40B4-BE49-F238E27FC236}">
                  <a16:creationId xmlns="" xmlns:a16="http://schemas.microsoft.com/office/drawing/2014/main" id="{A1DC6FC8-8952-4670-8231-0DEB3888720B}"/>
                </a:ext>
              </a:extLst>
            </p:cNvPr>
            <p:cNvSpPr/>
            <p:nvPr/>
          </p:nvSpPr>
          <p:spPr>
            <a:xfrm>
              <a:off x="4078709" y="686261"/>
              <a:ext cx="4034583" cy="5485478"/>
            </a:xfrm>
            <a:prstGeom prst="roundRect">
              <a:avLst>
                <a:gd name="adj" fmla="val 2715"/>
              </a:avLst>
            </a:prstGeom>
            <a:noFill/>
            <a:ln w="12700">
              <a:gradFill>
                <a:gsLst>
                  <a:gs pos="0">
                    <a:schemeClr val="accent1">
                      <a:lumMod val="5000"/>
                      <a:lumOff val="95000"/>
                      <a:alpha val="50000"/>
                    </a:schemeClr>
                  </a:gs>
                  <a:gs pos="79637">
                    <a:schemeClr val="tx1">
                      <a:lumMod val="75000"/>
                      <a:lumOff val="25000"/>
                      <a:alpha val="50000"/>
                    </a:schemeClr>
                  </a:gs>
                  <a:gs pos="25682">
                    <a:schemeClr val="tx1">
                      <a:lumMod val="75000"/>
                      <a:lumOff val="25000"/>
                      <a:alpha val="50000"/>
                    </a:schemeClr>
                  </a:gs>
                  <a:gs pos="52200">
                    <a:srgbClr val="FBFCFE">
                      <a:alpha val="50000"/>
                    </a:srgbClr>
                  </a:gs>
                  <a:gs pos="100000">
                    <a:schemeClr val="bg1">
                      <a:alpha val="50000"/>
                    </a:schemeClr>
                  </a:gs>
                </a:gsLst>
                <a:lin ang="5400000" scaled="1"/>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1" name="Ovale 10">
              <a:extLst>
                <a:ext uri="{FF2B5EF4-FFF2-40B4-BE49-F238E27FC236}">
                  <a16:creationId xmlns="" xmlns:a16="http://schemas.microsoft.com/office/drawing/2014/main" id="{84192ED6-1886-4B29-9A6C-ADAE288D3734}"/>
                </a:ext>
              </a:extLst>
            </p:cNvPr>
            <p:cNvSpPr>
              <a:spLocks noChangeAspect="1"/>
            </p:cNvSpPr>
            <p:nvPr/>
          </p:nvSpPr>
          <p:spPr>
            <a:xfrm>
              <a:off x="4239852" y="517528"/>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2" name="Ovale 11">
              <a:extLst>
                <a:ext uri="{FF2B5EF4-FFF2-40B4-BE49-F238E27FC236}">
                  <a16:creationId xmlns="" xmlns:a16="http://schemas.microsoft.com/office/drawing/2014/main" id="{9E42FD3D-CCFD-4F58-AD2F-5A4E47F4A398}"/>
                </a:ext>
              </a:extLst>
            </p:cNvPr>
            <p:cNvSpPr>
              <a:spLocks noChangeAspect="1"/>
            </p:cNvSpPr>
            <p:nvPr/>
          </p:nvSpPr>
          <p:spPr>
            <a:xfrm>
              <a:off x="4901188" y="517528"/>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3" name="Ovale 12">
              <a:extLst>
                <a:ext uri="{FF2B5EF4-FFF2-40B4-BE49-F238E27FC236}">
                  <a16:creationId xmlns="" xmlns:a16="http://schemas.microsoft.com/office/drawing/2014/main" id="{A84683CE-A8CF-49AF-A201-4D23ED3A68A8}"/>
                </a:ext>
              </a:extLst>
            </p:cNvPr>
            <p:cNvSpPr>
              <a:spLocks noChangeAspect="1"/>
            </p:cNvSpPr>
            <p:nvPr/>
          </p:nvSpPr>
          <p:spPr>
            <a:xfrm>
              <a:off x="5423643" y="378647"/>
              <a:ext cx="637762" cy="637762"/>
            </a:xfrm>
            <a:prstGeom prst="ellipse">
              <a:avLst/>
            </a:prstGeom>
            <a:gradFill flip="none" rotWithShape="1">
              <a:gsLst>
                <a:gs pos="40000">
                  <a:srgbClr val="FFE181">
                    <a:alpha val="22745"/>
                  </a:srgb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4" name="Ovale 13">
              <a:extLst>
                <a:ext uri="{FF2B5EF4-FFF2-40B4-BE49-F238E27FC236}">
                  <a16:creationId xmlns="" xmlns:a16="http://schemas.microsoft.com/office/drawing/2014/main" id="{08F4BFA5-1514-4544-81D7-D521E014D69F}"/>
                </a:ext>
              </a:extLst>
            </p:cNvPr>
            <p:cNvSpPr>
              <a:spLocks noChangeAspect="1"/>
            </p:cNvSpPr>
            <p:nvPr/>
          </p:nvSpPr>
          <p:spPr>
            <a:xfrm>
              <a:off x="6223860" y="517528"/>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5" name="Ovale 14">
              <a:extLst>
                <a:ext uri="{FF2B5EF4-FFF2-40B4-BE49-F238E27FC236}">
                  <a16:creationId xmlns="" xmlns:a16="http://schemas.microsoft.com/office/drawing/2014/main" id="{AF4E5B31-2016-4534-B74E-BF7499980381}"/>
                </a:ext>
              </a:extLst>
            </p:cNvPr>
            <p:cNvSpPr>
              <a:spLocks noChangeAspect="1"/>
            </p:cNvSpPr>
            <p:nvPr/>
          </p:nvSpPr>
          <p:spPr>
            <a:xfrm>
              <a:off x="6885196" y="517528"/>
              <a:ext cx="360000" cy="360000"/>
            </a:xfrm>
            <a:prstGeom prst="ellipse">
              <a:avLst/>
            </a:prstGeom>
            <a:gradFill flip="none" rotWithShape="1">
              <a:gsLst>
                <a:gs pos="47000">
                  <a:schemeClr val="accent1">
                    <a:alpha val="2700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7" name="Ovale 16">
              <a:extLst>
                <a:ext uri="{FF2B5EF4-FFF2-40B4-BE49-F238E27FC236}">
                  <a16:creationId xmlns="" xmlns:a16="http://schemas.microsoft.com/office/drawing/2014/main" id="{30628104-EF5F-4CA8-917F-4B8EDE41385C}"/>
                </a:ext>
              </a:extLst>
            </p:cNvPr>
            <p:cNvSpPr>
              <a:spLocks noChangeAspect="1"/>
            </p:cNvSpPr>
            <p:nvPr/>
          </p:nvSpPr>
          <p:spPr>
            <a:xfrm>
              <a:off x="7546532" y="517528"/>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8" name="Ovale 17">
              <a:extLst>
                <a:ext uri="{FF2B5EF4-FFF2-40B4-BE49-F238E27FC236}">
                  <a16:creationId xmlns="" xmlns:a16="http://schemas.microsoft.com/office/drawing/2014/main" id="{E56B754A-8F9A-4225-827F-D9ED4744CB07}"/>
                </a:ext>
              </a:extLst>
            </p:cNvPr>
            <p:cNvSpPr>
              <a:spLocks noChangeAspect="1"/>
            </p:cNvSpPr>
            <p:nvPr/>
          </p:nvSpPr>
          <p:spPr>
            <a:xfrm rot="5400000">
              <a:off x="3794310" y="985641"/>
              <a:ext cx="637762" cy="637762"/>
            </a:xfrm>
            <a:prstGeom prst="ellipse">
              <a:avLst/>
            </a:prstGeom>
            <a:gradFill flip="none" rotWithShape="1">
              <a:gsLst>
                <a:gs pos="40000">
                  <a:schemeClr val="accent1">
                    <a:alpha val="59000"/>
                  </a:scheme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9" name="Ovale 18">
              <a:extLst>
                <a:ext uri="{FF2B5EF4-FFF2-40B4-BE49-F238E27FC236}">
                  <a16:creationId xmlns="" xmlns:a16="http://schemas.microsoft.com/office/drawing/2014/main" id="{A563274F-DD8F-44AA-BB79-93A19A6D590D}"/>
                </a:ext>
              </a:extLst>
            </p:cNvPr>
            <p:cNvSpPr>
              <a:spLocks noChangeAspect="1"/>
            </p:cNvSpPr>
            <p:nvPr/>
          </p:nvSpPr>
          <p:spPr>
            <a:xfrm rot="5400000">
              <a:off x="3933191" y="1731516"/>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0" name="Ovale 19">
              <a:extLst>
                <a:ext uri="{FF2B5EF4-FFF2-40B4-BE49-F238E27FC236}">
                  <a16:creationId xmlns="" xmlns:a16="http://schemas.microsoft.com/office/drawing/2014/main" id="{F60AB2D4-F44C-4BEF-9335-E1FA1B64B1E7}"/>
                </a:ext>
              </a:extLst>
            </p:cNvPr>
            <p:cNvSpPr>
              <a:spLocks noChangeAspect="1"/>
            </p:cNvSpPr>
            <p:nvPr/>
          </p:nvSpPr>
          <p:spPr>
            <a:xfrm rot="5400000">
              <a:off x="3933191" y="2338510"/>
              <a:ext cx="360000" cy="360000"/>
            </a:xfrm>
            <a:prstGeom prst="ellipse">
              <a:avLst/>
            </a:prstGeom>
            <a:gradFill flip="none" rotWithShape="1">
              <a:gsLst>
                <a:gs pos="47000">
                  <a:schemeClr val="accent1">
                    <a:alpha val="2500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1" name="Ovale 20">
              <a:extLst>
                <a:ext uri="{FF2B5EF4-FFF2-40B4-BE49-F238E27FC236}">
                  <a16:creationId xmlns="" xmlns:a16="http://schemas.microsoft.com/office/drawing/2014/main" id="{2164B0E6-261D-4D09-B280-E724ACF9572B}"/>
                </a:ext>
              </a:extLst>
            </p:cNvPr>
            <p:cNvSpPr>
              <a:spLocks noChangeAspect="1"/>
            </p:cNvSpPr>
            <p:nvPr/>
          </p:nvSpPr>
          <p:spPr>
            <a:xfrm rot="5400000">
              <a:off x="3933191" y="4766486"/>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2" name="Ovale 21">
              <a:extLst>
                <a:ext uri="{FF2B5EF4-FFF2-40B4-BE49-F238E27FC236}">
                  <a16:creationId xmlns="" xmlns:a16="http://schemas.microsoft.com/office/drawing/2014/main" id="{0838B82D-143F-482A-84F0-67DE64BA6E7B}"/>
                </a:ext>
              </a:extLst>
            </p:cNvPr>
            <p:cNvSpPr>
              <a:spLocks noChangeAspect="1"/>
            </p:cNvSpPr>
            <p:nvPr/>
          </p:nvSpPr>
          <p:spPr>
            <a:xfrm rot="5400000">
              <a:off x="3933191" y="3552498"/>
              <a:ext cx="360000" cy="360000"/>
            </a:xfrm>
            <a:prstGeom prst="ellipse">
              <a:avLst/>
            </a:prstGeom>
            <a:gradFill flip="none" rotWithShape="1">
              <a:gsLst>
                <a:gs pos="47000">
                  <a:schemeClr val="bg1">
                    <a:lumMod val="75000"/>
                    <a:alpha val="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3" name="Ovale 22">
              <a:extLst>
                <a:ext uri="{FF2B5EF4-FFF2-40B4-BE49-F238E27FC236}">
                  <a16:creationId xmlns="" xmlns:a16="http://schemas.microsoft.com/office/drawing/2014/main" id="{CD868BF9-8C80-43A6-97B7-BAEA0D2D858B}"/>
                </a:ext>
              </a:extLst>
            </p:cNvPr>
            <p:cNvSpPr>
              <a:spLocks noChangeAspect="1"/>
            </p:cNvSpPr>
            <p:nvPr/>
          </p:nvSpPr>
          <p:spPr>
            <a:xfrm rot="5400000">
              <a:off x="3933191" y="4159492"/>
              <a:ext cx="360000" cy="360000"/>
            </a:xfrm>
            <a:prstGeom prst="ellipse">
              <a:avLst/>
            </a:prstGeom>
            <a:gradFill flip="none" rotWithShape="1">
              <a:gsLst>
                <a:gs pos="47000">
                  <a:schemeClr val="bg1">
                    <a:lumMod val="75000"/>
                    <a:alpha val="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4" name="Ovale 23">
              <a:extLst>
                <a:ext uri="{FF2B5EF4-FFF2-40B4-BE49-F238E27FC236}">
                  <a16:creationId xmlns="" xmlns:a16="http://schemas.microsoft.com/office/drawing/2014/main" id="{4CDF3342-974B-426A-B17F-44BD1CD43D13}"/>
                </a:ext>
              </a:extLst>
            </p:cNvPr>
            <p:cNvSpPr>
              <a:spLocks noChangeAspect="1"/>
            </p:cNvSpPr>
            <p:nvPr/>
          </p:nvSpPr>
          <p:spPr>
            <a:xfrm rot="5400000">
              <a:off x="3933191" y="2945504"/>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5" name="Ovale 24">
              <a:extLst>
                <a:ext uri="{FF2B5EF4-FFF2-40B4-BE49-F238E27FC236}">
                  <a16:creationId xmlns="" xmlns:a16="http://schemas.microsoft.com/office/drawing/2014/main" id="{D2644570-2F82-43DE-A26E-D64C230F8398}"/>
                </a:ext>
              </a:extLst>
            </p:cNvPr>
            <p:cNvSpPr>
              <a:spLocks noChangeAspect="1"/>
            </p:cNvSpPr>
            <p:nvPr/>
          </p:nvSpPr>
          <p:spPr>
            <a:xfrm rot="5400000">
              <a:off x="3933191" y="5373480"/>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6" name="Ovale 25">
              <a:extLst>
                <a:ext uri="{FF2B5EF4-FFF2-40B4-BE49-F238E27FC236}">
                  <a16:creationId xmlns="" xmlns:a16="http://schemas.microsoft.com/office/drawing/2014/main" id="{975284E4-9852-4575-88C1-8CD3C68EFAC6}"/>
                </a:ext>
              </a:extLst>
            </p:cNvPr>
            <p:cNvSpPr>
              <a:spLocks noChangeAspect="1"/>
            </p:cNvSpPr>
            <p:nvPr/>
          </p:nvSpPr>
          <p:spPr>
            <a:xfrm>
              <a:off x="4239852" y="5980473"/>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7" name="Ovale 26">
              <a:extLst>
                <a:ext uri="{FF2B5EF4-FFF2-40B4-BE49-F238E27FC236}">
                  <a16:creationId xmlns="" xmlns:a16="http://schemas.microsoft.com/office/drawing/2014/main" id="{4D1FCA85-F2DF-47F9-BE08-8092F0E589F7}"/>
                </a:ext>
              </a:extLst>
            </p:cNvPr>
            <p:cNvSpPr>
              <a:spLocks noChangeAspect="1"/>
            </p:cNvSpPr>
            <p:nvPr/>
          </p:nvSpPr>
          <p:spPr>
            <a:xfrm>
              <a:off x="4901188" y="5980473"/>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8" name="Ovale 27">
              <a:extLst>
                <a:ext uri="{FF2B5EF4-FFF2-40B4-BE49-F238E27FC236}">
                  <a16:creationId xmlns="" xmlns:a16="http://schemas.microsoft.com/office/drawing/2014/main" id="{A486AFD0-657C-41A9-8E9E-C5050C4C21B3}"/>
                </a:ext>
              </a:extLst>
            </p:cNvPr>
            <p:cNvSpPr>
              <a:spLocks noChangeAspect="1"/>
            </p:cNvSpPr>
            <p:nvPr/>
          </p:nvSpPr>
          <p:spPr>
            <a:xfrm>
              <a:off x="5423643" y="5841592"/>
              <a:ext cx="637762" cy="637762"/>
            </a:xfrm>
            <a:prstGeom prst="ellipse">
              <a:avLst/>
            </a:prstGeom>
            <a:gradFill flip="none" rotWithShape="1">
              <a:gsLst>
                <a:gs pos="40000">
                  <a:srgbClr val="FFE181">
                    <a:alpha val="22745"/>
                  </a:srgb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9" name="Ovale 28">
              <a:extLst>
                <a:ext uri="{FF2B5EF4-FFF2-40B4-BE49-F238E27FC236}">
                  <a16:creationId xmlns="" xmlns:a16="http://schemas.microsoft.com/office/drawing/2014/main" id="{9713BFC3-1FF9-43A6-A21F-F0D27E292FDD}"/>
                </a:ext>
              </a:extLst>
            </p:cNvPr>
            <p:cNvSpPr>
              <a:spLocks noChangeAspect="1"/>
            </p:cNvSpPr>
            <p:nvPr/>
          </p:nvSpPr>
          <p:spPr>
            <a:xfrm>
              <a:off x="6223860" y="5980473"/>
              <a:ext cx="360000" cy="360000"/>
            </a:xfrm>
            <a:prstGeom prst="ellipse">
              <a:avLst/>
            </a:prstGeom>
            <a:gradFill flip="none" rotWithShape="1">
              <a:gsLst>
                <a:gs pos="47000">
                  <a:schemeClr val="bg1">
                    <a:lumMod val="75000"/>
                    <a:alpha val="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0" name="Ovale 29">
              <a:extLst>
                <a:ext uri="{FF2B5EF4-FFF2-40B4-BE49-F238E27FC236}">
                  <a16:creationId xmlns="" xmlns:a16="http://schemas.microsoft.com/office/drawing/2014/main" id="{FB481540-EB6D-489D-BFDD-4A9675760977}"/>
                </a:ext>
              </a:extLst>
            </p:cNvPr>
            <p:cNvSpPr>
              <a:spLocks noChangeAspect="1"/>
            </p:cNvSpPr>
            <p:nvPr/>
          </p:nvSpPr>
          <p:spPr>
            <a:xfrm>
              <a:off x="6885196" y="5980473"/>
              <a:ext cx="360000" cy="360000"/>
            </a:xfrm>
            <a:prstGeom prst="ellipse">
              <a:avLst/>
            </a:prstGeom>
            <a:gradFill flip="none" rotWithShape="1">
              <a:gsLst>
                <a:gs pos="47000">
                  <a:schemeClr val="accent1">
                    <a:alpha val="2700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1" name="Ovale 30">
              <a:extLst>
                <a:ext uri="{FF2B5EF4-FFF2-40B4-BE49-F238E27FC236}">
                  <a16:creationId xmlns="" xmlns:a16="http://schemas.microsoft.com/office/drawing/2014/main" id="{333A3933-AE95-46BC-AD08-3B7B57DA03B9}"/>
                </a:ext>
              </a:extLst>
            </p:cNvPr>
            <p:cNvSpPr>
              <a:spLocks noChangeAspect="1"/>
            </p:cNvSpPr>
            <p:nvPr/>
          </p:nvSpPr>
          <p:spPr>
            <a:xfrm>
              <a:off x="7546532" y="5980473"/>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2" name="Ovale 31">
              <a:extLst>
                <a:ext uri="{FF2B5EF4-FFF2-40B4-BE49-F238E27FC236}">
                  <a16:creationId xmlns="" xmlns:a16="http://schemas.microsoft.com/office/drawing/2014/main" id="{9B302502-326E-49FB-89A4-3876C6F104F5}"/>
                </a:ext>
              </a:extLst>
            </p:cNvPr>
            <p:cNvSpPr>
              <a:spLocks noChangeAspect="1"/>
            </p:cNvSpPr>
            <p:nvPr/>
          </p:nvSpPr>
          <p:spPr>
            <a:xfrm rot="5400000">
              <a:off x="7898810" y="1124522"/>
              <a:ext cx="360000" cy="360000"/>
            </a:xfrm>
            <a:prstGeom prst="ellipse">
              <a:avLst/>
            </a:prstGeom>
            <a:gradFill flip="none" rotWithShape="1">
              <a:gsLst>
                <a:gs pos="47000">
                  <a:schemeClr val="accent1">
                    <a:alpha val="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3" name="Ovale 32">
              <a:extLst>
                <a:ext uri="{FF2B5EF4-FFF2-40B4-BE49-F238E27FC236}">
                  <a16:creationId xmlns="" xmlns:a16="http://schemas.microsoft.com/office/drawing/2014/main" id="{DD688F4A-554E-4D8C-A919-F3D59D33B8C8}"/>
                </a:ext>
              </a:extLst>
            </p:cNvPr>
            <p:cNvSpPr>
              <a:spLocks noChangeAspect="1"/>
            </p:cNvSpPr>
            <p:nvPr/>
          </p:nvSpPr>
          <p:spPr>
            <a:xfrm rot="5400000">
              <a:off x="7898810" y="1731516"/>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4" name="Ovale 33">
              <a:extLst>
                <a:ext uri="{FF2B5EF4-FFF2-40B4-BE49-F238E27FC236}">
                  <a16:creationId xmlns="" xmlns:a16="http://schemas.microsoft.com/office/drawing/2014/main" id="{3A9115CD-AA92-4A0C-9392-D9D47CC0EB4A}"/>
                </a:ext>
              </a:extLst>
            </p:cNvPr>
            <p:cNvSpPr>
              <a:spLocks noChangeAspect="1"/>
            </p:cNvSpPr>
            <p:nvPr/>
          </p:nvSpPr>
          <p:spPr>
            <a:xfrm rot="5400000">
              <a:off x="7759929" y="2199629"/>
              <a:ext cx="637762" cy="637762"/>
            </a:xfrm>
            <a:prstGeom prst="ellipse">
              <a:avLst/>
            </a:prstGeom>
            <a:gradFill flip="none" rotWithShape="1">
              <a:gsLst>
                <a:gs pos="40000">
                  <a:schemeClr val="accent1">
                    <a:alpha val="26000"/>
                  </a:scheme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5" name="Ovale 34">
              <a:extLst>
                <a:ext uri="{FF2B5EF4-FFF2-40B4-BE49-F238E27FC236}">
                  <a16:creationId xmlns="" xmlns:a16="http://schemas.microsoft.com/office/drawing/2014/main" id="{14C8F770-6364-4BA9-B7F0-F8030003CC16}"/>
                </a:ext>
              </a:extLst>
            </p:cNvPr>
            <p:cNvSpPr>
              <a:spLocks noChangeAspect="1"/>
            </p:cNvSpPr>
            <p:nvPr/>
          </p:nvSpPr>
          <p:spPr>
            <a:xfrm rot="5400000">
              <a:off x="7898810" y="4766486"/>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6" name="Ovale 35">
              <a:extLst>
                <a:ext uri="{FF2B5EF4-FFF2-40B4-BE49-F238E27FC236}">
                  <a16:creationId xmlns="" xmlns:a16="http://schemas.microsoft.com/office/drawing/2014/main" id="{0648BA51-CF8E-4ECB-8FB9-5A015393809B}"/>
                </a:ext>
              </a:extLst>
            </p:cNvPr>
            <p:cNvSpPr>
              <a:spLocks noChangeAspect="1"/>
            </p:cNvSpPr>
            <p:nvPr/>
          </p:nvSpPr>
          <p:spPr>
            <a:xfrm rot="5400000">
              <a:off x="7759929" y="3413617"/>
              <a:ext cx="637762" cy="637762"/>
            </a:xfrm>
            <a:prstGeom prst="ellipse">
              <a:avLst/>
            </a:prstGeom>
            <a:gradFill flip="none" rotWithShape="1">
              <a:gsLst>
                <a:gs pos="40000">
                  <a:srgbClr val="FFE181">
                    <a:alpha val="22745"/>
                  </a:srgb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7" name="Ovale 36">
              <a:extLst>
                <a:ext uri="{FF2B5EF4-FFF2-40B4-BE49-F238E27FC236}">
                  <a16:creationId xmlns="" xmlns:a16="http://schemas.microsoft.com/office/drawing/2014/main" id="{F61C95AC-6A13-4821-9316-BAB0B673BCDF}"/>
                </a:ext>
              </a:extLst>
            </p:cNvPr>
            <p:cNvSpPr>
              <a:spLocks noChangeAspect="1"/>
            </p:cNvSpPr>
            <p:nvPr/>
          </p:nvSpPr>
          <p:spPr>
            <a:xfrm rot="5400000">
              <a:off x="7898810" y="4159492"/>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8" name="Ovale 37">
              <a:extLst>
                <a:ext uri="{FF2B5EF4-FFF2-40B4-BE49-F238E27FC236}">
                  <a16:creationId xmlns="" xmlns:a16="http://schemas.microsoft.com/office/drawing/2014/main" id="{48346EA7-EFB2-4DBE-A8C7-D5E14B8DF48F}"/>
                </a:ext>
              </a:extLst>
            </p:cNvPr>
            <p:cNvSpPr>
              <a:spLocks noChangeAspect="1"/>
            </p:cNvSpPr>
            <p:nvPr/>
          </p:nvSpPr>
          <p:spPr>
            <a:xfrm rot="5400000">
              <a:off x="7898810" y="2945504"/>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9" name="Ovale 38">
              <a:extLst>
                <a:ext uri="{FF2B5EF4-FFF2-40B4-BE49-F238E27FC236}">
                  <a16:creationId xmlns="" xmlns:a16="http://schemas.microsoft.com/office/drawing/2014/main" id="{F010EDCC-8A2A-434C-A40E-FF0151A0BDEA}"/>
                </a:ext>
              </a:extLst>
            </p:cNvPr>
            <p:cNvSpPr>
              <a:spLocks noChangeAspect="1"/>
            </p:cNvSpPr>
            <p:nvPr/>
          </p:nvSpPr>
          <p:spPr>
            <a:xfrm rot="5400000">
              <a:off x="7898810" y="5373480"/>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grpSp>
      <p:sp>
        <p:nvSpPr>
          <p:cNvPr id="40" name="Segnaposto contenuto 2">
            <a:extLst>
              <a:ext uri="{FF2B5EF4-FFF2-40B4-BE49-F238E27FC236}">
                <a16:creationId xmlns="" xmlns:a16="http://schemas.microsoft.com/office/drawing/2014/main" id="{39EFC999-8E2C-4CB1-95DB-870AF97AFBA1}"/>
              </a:ext>
            </a:extLst>
          </p:cNvPr>
          <p:cNvSpPr>
            <a:spLocks noGrp="1"/>
          </p:cNvSpPr>
          <p:nvPr>
            <p:ph idx="1" hasCustomPrompt="1"/>
          </p:nvPr>
        </p:nvSpPr>
        <p:spPr>
          <a:xfrm>
            <a:off x="4575314" y="740322"/>
            <a:ext cx="6583680" cy="4873625"/>
          </a:xfrm>
          <a:solidFill>
            <a:schemeClr val="bg1">
              <a:lumMod val="85000"/>
            </a:schemeClr>
          </a:solidFill>
          <a:ln w="31750">
            <a:solidFill>
              <a:schemeClr val="bg1">
                <a:lumMod val="65000"/>
              </a:schemeClr>
            </a:solidFill>
          </a:ln>
        </p:spPr>
        <p:txBody>
          <a:bodyPr lIns="274320" tIns="274320" rIns="274320" bIns="274320" rtlCol="0"/>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rtl="0"/>
            <a:r>
              <a:rPr lang="it-IT" noProof="0"/>
              <a:t>Modifica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1" name="Titolo 1">
            <a:extLst>
              <a:ext uri="{FF2B5EF4-FFF2-40B4-BE49-F238E27FC236}">
                <a16:creationId xmlns="" xmlns:a16="http://schemas.microsoft.com/office/drawing/2014/main" id="{766140F5-5E69-471E-9C80-AE189AEE6DB5}"/>
              </a:ext>
            </a:extLst>
          </p:cNvPr>
          <p:cNvSpPr>
            <a:spLocks noGrp="1"/>
          </p:cNvSpPr>
          <p:nvPr>
            <p:ph type="title"/>
          </p:nvPr>
        </p:nvSpPr>
        <p:spPr>
          <a:xfrm>
            <a:off x="440390" y="457200"/>
            <a:ext cx="3092731" cy="1600200"/>
          </a:xfrm>
        </p:spPr>
        <p:txBody>
          <a:bodyPr rtlCol="0" anchor="b"/>
          <a:lstStyle>
            <a:lvl1pPr>
              <a:defRPr sz="3200"/>
            </a:lvl1pPr>
          </a:lstStyle>
          <a:p>
            <a:pPr rtl="0"/>
            <a:r>
              <a:rPr lang="it-IT" noProof="0" smtClean="0"/>
              <a:t>Fare clic per modificare lo stile del titolo</a:t>
            </a:r>
            <a:endParaRPr lang="it-IT" noProof="0"/>
          </a:p>
        </p:txBody>
      </p:sp>
      <p:sp>
        <p:nvSpPr>
          <p:cNvPr id="42" name="Segnaposto testo 3">
            <a:extLst>
              <a:ext uri="{FF2B5EF4-FFF2-40B4-BE49-F238E27FC236}">
                <a16:creationId xmlns="" xmlns:a16="http://schemas.microsoft.com/office/drawing/2014/main" id="{78070415-763A-48E7-97EE-DC4D26102EC5}"/>
              </a:ext>
            </a:extLst>
          </p:cNvPr>
          <p:cNvSpPr>
            <a:spLocks noGrp="1"/>
          </p:cNvSpPr>
          <p:nvPr>
            <p:ph type="body" sz="half" idx="2" hasCustomPrompt="1"/>
          </p:nvPr>
        </p:nvSpPr>
        <p:spPr>
          <a:xfrm>
            <a:off x="440390" y="2057400"/>
            <a:ext cx="3092731"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a:t>Modifica gli stili del testo dello schema</a:t>
            </a:r>
          </a:p>
        </p:txBody>
      </p:sp>
    </p:spTree>
    <p:extLst>
      <p:ext uri="{BB962C8B-B14F-4D97-AF65-F5344CB8AC3E}">
        <p14:creationId xmlns:p14="http://schemas.microsoft.com/office/powerpoint/2010/main" val="26534643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magine con didascalia">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44" name="Immagine 43">
            <a:extLst>
              <a:ext uri="{FF2B5EF4-FFF2-40B4-BE49-F238E27FC236}">
                <a16:creationId xmlns="" xmlns:a16="http://schemas.microsoft.com/office/drawing/2014/main" id="{130FAD59-3F97-4C89-954F-0FEC847807F9}"/>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43000"/>
                    </a14:imgEffect>
                  </a14:imgLayer>
                </a14:imgProps>
              </a:ext>
              <a:ext uri="{28A0092B-C50C-407E-A947-70E740481C1C}">
                <a14:useLocalDpi xmlns:a14="http://schemas.microsoft.com/office/drawing/2010/main"/>
              </a:ext>
            </a:extLst>
          </a:blip>
          <a:srcRect/>
          <a:stretch/>
        </p:blipFill>
        <p:spPr>
          <a:xfrm>
            <a:off x="252000" y="246389"/>
            <a:ext cx="11687999" cy="5861490"/>
          </a:xfrm>
          <a:prstGeom prst="rect">
            <a:avLst/>
          </a:prstGeom>
        </p:spPr>
      </p:pic>
      <p:grpSp>
        <p:nvGrpSpPr>
          <p:cNvPr id="10" name="Gruppo 9">
            <a:extLst>
              <a:ext uri="{FF2B5EF4-FFF2-40B4-BE49-F238E27FC236}">
                <a16:creationId xmlns="" xmlns:a16="http://schemas.microsoft.com/office/drawing/2014/main" id="{B9E8C9F2-AD9E-47B3-841F-A63EA593CE4B}"/>
              </a:ext>
            </a:extLst>
          </p:cNvPr>
          <p:cNvGrpSpPr/>
          <p:nvPr userDrawn="1"/>
        </p:nvGrpSpPr>
        <p:grpSpPr>
          <a:xfrm>
            <a:off x="3794310" y="107507"/>
            <a:ext cx="8262572" cy="6100707"/>
            <a:chOff x="3794310" y="378647"/>
            <a:chExt cx="4603381" cy="6100707"/>
          </a:xfrm>
        </p:grpSpPr>
        <p:sp>
          <p:nvSpPr>
            <p:cNvPr id="11" name="Rettangolo: Angoli arrotondati 10">
              <a:extLst>
                <a:ext uri="{FF2B5EF4-FFF2-40B4-BE49-F238E27FC236}">
                  <a16:creationId xmlns="" xmlns:a16="http://schemas.microsoft.com/office/drawing/2014/main" id="{50D94956-C0BC-4F67-9E1D-D85399D7E9FB}"/>
                </a:ext>
              </a:extLst>
            </p:cNvPr>
            <p:cNvSpPr/>
            <p:nvPr/>
          </p:nvSpPr>
          <p:spPr>
            <a:xfrm>
              <a:off x="4078709" y="686261"/>
              <a:ext cx="4034583" cy="5485478"/>
            </a:xfrm>
            <a:prstGeom prst="roundRect">
              <a:avLst>
                <a:gd name="adj" fmla="val 2715"/>
              </a:avLst>
            </a:prstGeom>
            <a:noFill/>
            <a:ln w="12700">
              <a:gradFill>
                <a:gsLst>
                  <a:gs pos="0">
                    <a:schemeClr val="accent1">
                      <a:lumMod val="5000"/>
                      <a:lumOff val="95000"/>
                      <a:alpha val="50000"/>
                    </a:schemeClr>
                  </a:gs>
                  <a:gs pos="79637">
                    <a:schemeClr val="tx1">
                      <a:lumMod val="75000"/>
                      <a:lumOff val="25000"/>
                      <a:alpha val="50000"/>
                    </a:schemeClr>
                  </a:gs>
                  <a:gs pos="25682">
                    <a:schemeClr val="tx1">
                      <a:lumMod val="75000"/>
                      <a:lumOff val="25000"/>
                      <a:alpha val="50000"/>
                    </a:schemeClr>
                  </a:gs>
                  <a:gs pos="52200">
                    <a:srgbClr val="FBFCFE">
                      <a:alpha val="50000"/>
                    </a:srgbClr>
                  </a:gs>
                  <a:gs pos="100000">
                    <a:schemeClr val="bg1">
                      <a:alpha val="50000"/>
                    </a:schemeClr>
                  </a:gs>
                </a:gsLst>
                <a:lin ang="5400000" scaled="1"/>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2" name="Ovale 11">
              <a:extLst>
                <a:ext uri="{FF2B5EF4-FFF2-40B4-BE49-F238E27FC236}">
                  <a16:creationId xmlns="" xmlns:a16="http://schemas.microsoft.com/office/drawing/2014/main" id="{8E561E08-3719-4AA1-BE98-77D9564076B5}"/>
                </a:ext>
              </a:extLst>
            </p:cNvPr>
            <p:cNvSpPr>
              <a:spLocks noChangeAspect="1"/>
            </p:cNvSpPr>
            <p:nvPr/>
          </p:nvSpPr>
          <p:spPr>
            <a:xfrm>
              <a:off x="4239852" y="517528"/>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3" name="Ovale 12">
              <a:extLst>
                <a:ext uri="{FF2B5EF4-FFF2-40B4-BE49-F238E27FC236}">
                  <a16:creationId xmlns="" xmlns:a16="http://schemas.microsoft.com/office/drawing/2014/main" id="{584DCF7A-7971-43EF-BBDA-F3F258CA1441}"/>
                </a:ext>
              </a:extLst>
            </p:cNvPr>
            <p:cNvSpPr>
              <a:spLocks noChangeAspect="1"/>
            </p:cNvSpPr>
            <p:nvPr/>
          </p:nvSpPr>
          <p:spPr>
            <a:xfrm>
              <a:off x="4901188" y="517528"/>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4" name="Ovale 13">
              <a:extLst>
                <a:ext uri="{FF2B5EF4-FFF2-40B4-BE49-F238E27FC236}">
                  <a16:creationId xmlns="" xmlns:a16="http://schemas.microsoft.com/office/drawing/2014/main" id="{6A207F34-1FC3-4CF2-BBAD-A3E3772C6BCD}"/>
                </a:ext>
              </a:extLst>
            </p:cNvPr>
            <p:cNvSpPr>
              <a:spLocks noChangeAspect="1"/>
            </p:cNvSpPr>
            <p:nvPr/>
          </p:nvSpPr>
          <p:spPr>
            <a:xfrm>
              <a:off x="5423643" y="378647"/>
              <a:ext cx="637762" cy="637762"/>
            </a:xfrm>
            <a:prstGeom prst="ellipse">
              <a:avLst/>
            </a:prstGeom>
            <a:gradFill flip="none" rotWithShape="1">
              <a:gsLst>
                <a:gs pos="40000">
                  <a:srgbClr val="FFE181">
                    <a:alpha val="22745"/>
                  </a:srgb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5" name="Ovale 14">
              <a:extLst>
                <a:ext uri="{FF2B5EF4-FFF2-40B4-BE49-F238E27FC236}">
                  <a16:creationId xmlns="" xmlns:a16="http://schemas.microsoft.com/office/drawing/2014/main" id="{B17292A6-14A4-4559-B322-F98518936199}"/>
                </a:ext>
              </a:extLst>
            </p:cNvPr>
            <p:cNvSpPr>
              <a:spLocks noChangeAspect="1"/>
            </p:cNvSpPr>
            <p:nvPr/>
          </p:nvSpPr>
          <p:spPr>
            <a:xfrm>
              <a:off x="6223860" y="517528"/>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6" name="Ovale 15">
              <a:extLst>
                <a:ext uri="{FF2B5EF4-FFF2-40B4-BE49-F238E27FC236}">
                  <a16:creationId xmlns="" xmlns:a16="http://schemas.microsoft.com/office/drawing/2014/main" id="{546426C1-45E4-4AFF-B2B2-95DA5CF54124}"/>
                </a:ext>
              </a:extLst>
            </p:cNvPr>
            <p:cNvSpPr>
              <a:spLocks noChangeAspect="1"/>
            </p:cNvSpPr>
            <p:nvPr/>
          </p:nvSpPr>
          <p:spPr>
            <a:xfrm>
              <a:off x="6885196" y="517528"/>
              <a:ext cx="360000" cy="360000"/>
            </a:xfrm>
            <a:prstGeom prst="ellipse">
              <a:avLst/>
            </a:prstGeom>
            <a:gradFill flip="none" rotWithShape="1">
              <a:gsLst>
                <a:gs pos="47000">
                  <a:schemeClr val="accent1">
                    <a:alpha val="2700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8" name="Ovale 17">
              <a:extLst>
                <a:ext uri="{FF2B5EF4-FFF2-40B4-BE49-F238E27FC236}">
                  <a16:creationId xmlns="" xmlns:a16="http://schemas.microsoft.com/office/drawing/2014/main" id="{7AC0BC7E-EB74-4111-AB8F-92BFC0D336F7}"/>
                </a:ext>
              </a:extLst>
            </p:cNvPr>
            <p:cNvSpPr>
              <a:spLocks noChangeAspect="1"/>
            </p:cNvSpPr>
            <p:nvPr/>
          </p:nvSpPr>
          <p:spPr>
            <a:xfrm>
              <a:off x="7546532" y="517528"/>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0" name="Ovale 19">
              <a:extLst>
                <a:ext uri="{FF2B5EF4-FFF2-40B4-BE49-F238E27FC236}">
                  <a16:creationId xmlns="" xmlns:a16="http://schemas.microsoft.com/office/drawing/2014/main" id="{BAB5CD8D-90A1-43A7-AFB8-EA69308A8E13}"/>
                </a:ext>
              </a:extLst>
            </p:cNvPr>
            <p:cNvSpPr>
              <a:spLocks noChangeAspect="1"/>
            </p:cNvSpPr>
            <p:nvPr/>
          </p:nvSpPr>
          <p:spPr>
            <a:xfrm rot="5400000">
              <a:off x="3794310" y="985641"/>
              <a:ext cx="637762" cy="637762"/>
            </a:xfrm>
            <a:prstGeom prst="ellipse">
              <a:avLst/>
            </a:prstGeom>
            <a:gradFill flip="none" rotWithShape="1">
              <a:gsLst>
                <a:gs pos="40000">
                  <a:schemeClr val="accent1">
                    <a:alpha val="59000"/>
                  </a:scheme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1" name="Ovale 20">
              <a:extLst>
                <a:ext uri="{FF2B5EF4-FFF2-40B4-BE49-F238E27FC236}">
                  <a16:creationId xmlns="" xmlns:a16="http://schemas.microsoft.com/office/drawing/2014/main" id="{807B4DB7-BA63-4703-84DF-0E463D1A4632}"/>
                </a:ext>
              </a:extLst>
            </p:cNvPr>
            <p:cNvSpPr>
              <a:spLocks noChangeAspect="1"/>
            </p:cNvSpPr>
            <p:nvPr/>
          </p:nvSpPr>
          <p:spPr>
            <a:xfrm rot="5400000">
              <a:off x="3933191" y="1731516"/>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2" name="Ovale 21">
              <a:extLst>
                <a:ext uri="{FF2B5EF4-FFF2-40B4-BE49-F238E27FC236}">
                  <a16:creationId xmlns="" xmlns:a16="http://schemas.microsoft.com/office/drawing/2014/main" id="{1A55B81F-EAFC-433F-B617-48C3D5B33520}"/>
                </a:ext>
              </a:extLst>
            </p:cNvPr>
            <p:cNvSpPr>
              <a:spLocks noChangeAspect="1"/>
            </p:cNvSpPr>
            <p:nvPr/>
          </p:nvSpPr>
          <p:spPr>
            <a:xfrm rot="5400000">
              <a:off x="3933191" y="2338510"/>
              <a:ext cx="360000" cy="360000"/>
            </a:xfrm>
            <a:prstGeom prst="ellipse">
              <a:avLst/>
            </a:prstGeom>
            <a:gradFill flip="none" rotWithShape="1">
              <a:gsLst>
                <a:gs pos="47000">
                  <a:schemeClr val="accent1">
                    <a:alpha val="2500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3" name="Ovale 22">
              <a:extLst>
                <a:ext uri="{FF2B5EF4-FFF2-40B4-BE49-F238E27FC236}">
                  <a16:creationId xmlns="" xmlns:a16="http://schemas.microsoft.com/office/drawing/2014/main" id="{FBACA1FD-C5E9-4F3C-98A0-3658DF2CC2E3}"/>
                </a:ext>
              </a:extLst>
            </p:cNvPr>
            <p:cNvSpPr>
              <a:spLocks noChangeAspect="1"/>
            </p:cNvSpPr>
            <p:nvPr/>
          </p:nvSpPr>
          <p:spPr>
            <a:xfrm rot="5400000">
              <a:off x="3933191" y="4766486"/>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4" name="Ovale 23">
              <a:extLst>
                <a:ext uri="{FF2B5EF4-FFF2-40B4-BE49-F238E27FC236}">
                  <a16:creationId xmlns="" xmlns:a16="http://schemas.microsoft.com/office/drawing/2014/main" id="{869E1077-677D-4F41-A1DC-44B5080F2256}"/>
                </a:ext>
              </a:extLst>
            </p:cNvPr>
            <p:cNvSpPr>
              <a:spLocks noChangeAspect="1"/>
            </p:cNvSpPr>
            <p:nvPr/>
          </p:nvSpPr>
          <p:spPr>
            <a:xfrm rot="5400000">
              <a:off x="3933191" y="3552498"/>
              <a:ext cx="360000" cy="360000"/>
            </a:xfrm>
            <a:prstGeom prst="ellipse">
              <a:avLst/>
            </a:prstGeom>
            <a:gradFill flip="none" rotWithShape="1">
              <a:gsLst>
                <a:gs pos="47000">
                  <a:schemeClr val="bg1">
                    <a:lumMod val="75000"/>
                    <a:alpha val="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5" name="Ovale 24">
              <a:extLst>
                <a:ext uri="{FF2B5EF4-FFF2-40B4-BE49-F238E27FC236}">
                  <a16:creationId xmlns="" xmlns:a16="http://schemas.microsoft.com/office/drawing/2014/main" id="{7634F85F-043D-43A9-8082-53D45FD733E8}"/>
                </a:ext>
              </a:extLst>
            </p:cNvPr>
            <p:cNvSpPr>
              <a:spLocks noChangeAspect="1"/>
            </p:cNvSpPr>
            <p:nvPr/>
          </p:nvSpPr>
          <p:spPr>
            <a:xfrm rot="5400000">
              <a:off x="3933191" y="4159492"/>
              <a:ext cx="360000" cy="360000"/>
            </a:xfrm>
            <a:prstGeom prst="ellipse">
              <a:avLst/>
            </a:prstGeom>
            <a:gradFill flip="none" rotWithShape="1">
              <a:gsLst>
                <a:gs pos="47000">
                  <a:schemeClr val="bg1">
                    <a:lumMod val="75000"/>
                    <a:alpha val="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6" name="Ovale 25">
              <a:extLst>
                <a:ext uri="{FF2B5EF4-FFF2-40B4-BE49-F238E27FC236}">
                  <a16:creationId xmlns="" xmlns:a16="http://schemas.microsoft.com/office/drawing/2014/main" id="{E4ECFB6E-3213-4C32-82A7-3F639914A790}"/>
                </a:ext>
              </a:extLst>
            </p:cNvPr>
            <p:cNvSpPr>
              <a:spLocks noChangeAspect="1"/>
            </p:cNvSpPr>
            <p:nvPr/>
          </p:nvSpPr>
          <p:spPr>
            <a:xfrm rot="5400000">
              <a:off x="3933191" y="2945504"/>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7" name="Ovale 26">
              <a:extLst>
                <a:ext uri="{FF2B5EF4-FFF2-40B4-BE49-F238E27FC236}">
                  <a16:creationId xmlns="" xmlns:a16="http://schemas.microsoft.com/office/drawing/2014/main" id="{56566B10-589D-4268-AC4E-7C33B2A87CF2}"/>
                </a:ext>
              </a:extLst>
            </p:cNvPr>
            <p:cNvSpPr>
              <a:spLocks noChangeAspect="1"/>
            </p:cNvSpPr>
            <p:nvPr/>
          </p:nvSpPr>
          <p:spPr>
            <a:xfrm rot="5400000">
              <a:off x="3933191" y="5373480"/>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8" name="Ovale 27">
              <a:extLst>
                <a:ext uri="{FF2B5EF4-FFF2-40B4-BE49-F238E27FC236}">
                  <a16:creationId xmlns="" xmlns:a16="http://schemas.microsoft.com/office/drawing/2014/main" id="{6ABF4B2B-EAE5-4D12-BB56-6A6CA834DD41}"/>
                </a:ext>
              </a:extLst>
            </p:cNvPr>
            <p:cNvSpPr>
              <a:spLocks noChangeAspect="1"/>
            </p:cNvSpPr>
            <p:nvPr/>
          </p:nvSpPr>
          <p:spPr>
            <a:xfrm>
              <a:off x="4239852" y="5980473"/>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9" name="Ovale 28">
              <a:extLst>
                <a:ext uri="{FF2B5EF4-FFF2-40B4-BE49-F238E27FC236}">
                  <a16:creationId xmlns="" xmlns:a16="http://schemas.microsoft.com/office/drawing/2014/main" id="{13F579DA-ECD6-4015-81BD-C47F5ACD20C1}"/>
                </a:ext>
              </a:extLst>
            </p:cNvPr>
            <p:cNvSpPr>
              <a:spLocks noChangeAspect="1"/>
            </p:cNvSpPr>
            <p:nvPr/>
          </p:nvSpPr>
          <p:spPr>
            <a:xfrm>
              <a:off x="4901188" y="5980473"/>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0" name="Ovale 29">
              <a:extLst>
                <a:ext uri="{FF2B5EF4-FFF2-40B4-BE49-F238E27FC236}">
                  <a16:creationId xmlns="" xmlns:a16="http://schemas.microsoft.com/office/drawing/2014/main" id="{AB6F12E2-9154-46F3-AEB6-480AF2EE8EB7}"/>
                </a:ext>
              </a:extLst>
            </p:cNvPr>
            <p:cNvSpPr>
              <a:spLocks noChangeAspect="1"/>
            </p:cNvSpPr>
            <p:nvPr/>
          </p:nvSpPr>
          <p:spPr>
            <a:xfrm>
              <a:off x="5423643" y="5841592"/>
              <a:ext cx="637762" cy="637762"/>
            </a:xfrm>
            <a:prstGeom prst="ellipse">
              <a:avLst/>
            </a:prstGeom>
            <a:gradFill flip="none" rotWithShape="1">
              <a:gsLst>
                <a:gs pos="40000">
                  <a:srgbClr val="FFE181">
                    <a:alpha val="22745"/>
                  </a:srgb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1" name="Ovale 30">
              <a:extLst>
                <a:ext uri="{FF2B5EF4-FFF2-40B4-BE49-F238E27FC236}">
                  <a16:creationId xmlns="" xmlns:a16="http://schemas.microsoft.com/office/drawing/2014/main" id="{805D0976-3738-4503-93C8-D037664747FC}"/>
                </a:ext>
              </a:extLst>
            </p:cNvPr>
            <p:cNvSpPr>
              <a:spLocks noChangeAspect="1"/>
            </p:cNvSpPr>
            <p:nvPr/>
          </p:nvSpPr>
          <p:spPr>
            <a:xfrm>
              <a:off x="6223860" y="5980473"/>
              <a:ext cx="360000" cy="360000"/>
            </a:xfrm>
            <a:prstGeom prst="ellipse">
              <a:avLst/>
            </a:prstGeom>
            <a:gradFill flip="none" rotWithShape="1">
              <a:gsLst>
                <a:gs pos="47000">
                  <a:schemeClr val="bg1">
                    <a:lumMod val="75000"/>
                    <a:alpha val="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2" name="Ovale 31">
              <a:extLst>
                <a:ext uri="{FF2B5EF4-FFF2-40B4-BE49-F238E27FC236}">
                  <a16:creationId xmlns="" xmlns:a16="http://schemas.microsoft.com/office/drawing/2014/main" id="{590EE311-F8E6-4CB0-AEE8-3273485E02D9}"/>
                </a:ext>
              </a:extLst>
            </p:cNvPr>
            <p:cNvSpPr>
              <a:spLocks noChangeAspect="1"/>
            </p:cNvSpPr>
            <p:nvPr/>
          </p:nvSpPr>
          <p:spPr>
            <a:xfrm>
              <a:off x="6885196" y="5980473"/>
              <a:ext cx="360000" cy="360000"/>
            </a:xfrm>
            <a:prstGeom prst="ellipse">
              <a:avLst/>
            </a:prstGeom>
            <a:gradFill flip="none" rotWithShape="1">
              <a:gsLst>
                <a:gs pos="47000">
                  <a:schemeClr val="accent1">
                    <a:alpha val="2700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3" name="Ovale 32">
              <a:extLst>
                <a:ext uri="{FF2B5EF4-FFF2-40B4-BE49-F238E27FC236}">
                  <a16:creationId xmlns="" xmlns:a16="http://schemas.microsoft.com/office/drawing/2014/main" id="{D5ABB659-4D9A-454B-B673-57B2D90B0144}"/>
                </a:ext>
              </a:extLst>
            </p:cNvPr>
            <p:cNvSpPr>
              <a:spLocks noChangeAspect="1"/>
            </p:cNvSpPr>
            <p:nvPr/>
          </p:nvSpPr>
          <p:spPr>
            <a:xfrm>
              <a:off x="7546532" y="5980473"/>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4" name="Ovale 33">
              <a:extLst>
                <a:ext uri="{FF2B5EF4-FFF2-40B4-BE49-F238E27FC236}">
                  <a16:creationId xmlns="" xmlns:a16="http://schemas.microsoft.com/office/drawing/2014/main" id="{1A18BB57-EE9A-438C-89BC-FDE45E8F0EE8}"/>
                </a:ext>
              </a:extLst>
            </p:cNvPr>
            <p:cNvSpPr>
              <a:spLocks noChangeAspect="1"/>
            </p:cNvSpPr>
            <p:nvPr/>
          </p:nvSpPr>
          <p:spPr>
            <a:xfrm rot="5400000">
              <a:off x="7898810" y="1124522"/>
              <a:ext cx="360000" cy="360000"/>
            </a:xfrm>
            <a:prstGeom prst="ellipse">
              <a:avLst/>
            </a:prstGeom>
            <a:gradFill flip="none" rotWithShape="1">
              <a:gsLst>
                <a:gs pos="47000">
                  <a:schemeClr val="accent1">
                    <a:alpha val="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5" name="Ovale 34">
              <a:extLst>
                <a:ext uri="{FF2B5EF4-FFF2-40B4-BE49-F238E27FC236}">
                  <a16:creationId xmlns="" xmlns:a16="http://schemas.microsoft.com/office/drawing/2014/main" id="{F6155E43-F44E-4A54-82F7-8A3031DEE884}"/>
                </a:ext>
              </a:extLst>
            </p:cNvPr>
            <p:cNvSpPr>
              <a:spLocks noChangeAspect="1"/>
            </p:cNvSpPr>
            <p:nvPr/>
          </p:nvSpPr>
          <p:spPr>
            <a:xfrm rot="5400000">
              <a:off x="7898810" y="1731516"/>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6" name="Ovale 35">
              <a:extLst>
                <a:ext uri="{FF2B5EF4-FFF2-40B4-BE49-F238E27FC236}">
                  <a16:creationId xmlns="" xmlns:a16="http://schemas.microsoft.com/office/drawing/2014/main" id="{89B27C31-08F1-4574-9C0E-A4303B6D9CC4}"/>
                </a:ext>
              </a:extLst>
            </p:cNvPr>
            <p:cNvSpPr>
              <a:spLocks noChangeAspect="1"/>
            </p:cNvSpPr>
            <p:nvPr/>
          </p:nvSpPr>
          <p:spPr>
            <a:xfrm rot="5400000">
              <a:off x="7759929" y="2199629"/>
              <a:ext cx="637762" cy="637762"/>
            </a:xfrm>
            <a:prstGeom prst="ellipse">
              <a:avLst/>
            </a:prstGeom>
            <a:gradFill flip="none" rotWithShape="1">
              <a:gsLst>
                <a:gs pos="40000">
                  <a:schemeClr val="accent1">
                    <a:alpha val="26000"/>
                  </a:scheme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8" name="Ovale 37">
              <a:extLst>
                <a:ext uri="{FF2B5EF4-FFF2-40B4-BE49-F238E27FC236}">
                  <a16:creationId xmlns="" xmlns:a16="http://schemas.microsoft.com/office/drawing/2014/main" id="{7B71E583-02BA-42A7-BFC8-4F1E014EDFA9}"/>
                </a:ext>
              </a:extLst>
            </p:cNvPr>
            <p:cNvSpPr>
              <a:spLocks noChangeAspect="1"/>
            </p:cNvSpPr>
            <p:nvPr/>
          </p:nvSpPr>
          <p:spPr>
            <a:xfrm rot="5400000">
              <a:off x="7898810" y="4766486"/>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9" name="Ovale 38">
              <a:extLst>
                <a:ext uri="{FF2B5EF4-FFF2-40B4-BE49-F238E27FC236}">
                  <a16:creationId xmlns="" xmlns:a16="http://schemas.microsoft.com/office/drawing/2014/main" id="{AC88EF08-0008-48B8-A289-2C48C3B369A6}"/>
                </a:ext>
              </a:extLst>
            </p:cNvPr>
            <p:cNvSpPr>
              <a:spLocks noChangeAspect="1"/>
            </p:cNvSpPr>
            <p:nvPr/>
          </p:nvSpPr>
          <p:spPr>
            <a:xfrm rot="5400000">
              <a:off x="7759929" y="3413617"/>
              <a:ext cx="637762" cy="637762"/>
            </a:xfrm>
            <a:prstGeom prst="ellipse">
              <a:avLst/>
            </a:prstGeom>
            <a:gradFill flip="none" rotWithShape="1">
              <a:gsLst>
                <a:gs pos="40000">
                  <a:srgbClr val="FFE181">
                    <a:alpha val="22745"/>
                  </a:srgb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40" name="Ovale 39">
              <a:extLst>
                <a:ext uri="{FF2B5EF4-FFF2-40B4-BE49-F238E27FC236}">
                  <a16:creationId xmlns="" xmlns:a16="http://schemas.microsoft.com/office/drawing/2014/main" id="{7886B212-2418-412F-B3F1-80DFD0A5DC5E}"/>
                </a:ext>
              </a:extLst>
            </p:cNvPr>
            <p:cNvSpPr>
              <a:spLocks noChangeAspect="1"/>
            </p:cNvSpPr>
            <p:nvPr/>
          </p:nvSpPr>
          <p:spPr>
            <a:xfrm rot="5400000">
              <a:off x="7898810" y="4159492"/>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41" name="Ovale 40">
              <a:extLst>
                <a:ext uri="{FF2B5EF4-FFF2-40B4-BE49-F238E27FC236}">
                  <a16:creationId xmlns="" xmlns:a16="http://schemas.microsoft.com/office/drawing/2014/main" id="{F8DCFECB-BFC0-4AEA-BBCA-7E95B42F7AC9}"/>
                </a:ext>
              </a:extLst>
            </p:cNvPr>
            <p:cNvSpPr>
              <a:spLocks noChangeAspect="1"/>
            </p:cNvSpPr>
            <p:nvPr/>
          </p:nvSpPr>
          <p:spPr>
            <a:xfrm rot="5400000">
              <a:off x="7898810" y="2945504"/>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42" name="Ovale 41">
              <a:extLst>
                <a:ext uri="{FF2B5EF4-FFF2-40B4-BE49-F238E27FC236}">
                  <a16:creationId xmlns="" xmlns:a16="http://schemas.microsoft.com/office/drawing/2014/main" id="{7701CD97-CE7C-4970-900C-EA7EF247257C}"/>
                </a:ext>
              </a:extLst>
            </p:cNvPr>
            <p:cNvSpPr>
              <a:spLocks noChangeAspect="1"/>
            </p:cNvSpPr>
            <p:nvPr/>
          </p:nvSpPr>
          <p:spPr>
            <a:xfrm rot="5400000">
              <a:off x="7898810" y="5373480"/>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grpSp>
      <p:sp>
        <p:nvSpPr>
          <p:cNvPr id="6" name="Segnaposto piè di pagina 5">
            <a:extLst>
              <a:ext uri="{FF2B5EF4-FFF2-40B4-BE49-F238E27FC236}">
                <a16:creationId xmlns="" xmlns:a16="http://schemas.microsoft.com/office/drawing/2014/main" id="{C09F2D66-B264-4D7C-814F-A8F0575B7C2E}"/>
              </a:ext>
            </a:extLst>
          </p:cNvPr>
          <p:cNvSpPr>
            <a:spLocks noGrp="1"/>
          </p:cNvSpPr>
          <p:nvPr>
            <p:ph type="ftr" sz="quarter" idx="21"/>
          </p:nvPr>
        </p:nvSpPr>
        <p:spPr/>
        <p:txBody>
          <a:bodyPr rtlCol="0"/>
          <a:lstStyle/>
          <a:p>
            <a:pPr rtl="0"/>
            <a:r>
              <a:rPr lang="it-IT" noProof="0"/>
              <a:t>Aggiungere un piè di pagina</a:t>
            </a:r>
          </a:p>
        </p:txBody>
      </p:sp>
      <p:sp>
        <p:nvSpPr>
          <p:cNvPr id="7" name="Segnaposto numero diapositiva 6">
            <a:extLst>
              <a:ext uri="{FF2B5EF4-FFF2-40B4-BE49-F238E27FC236}">
                <a16:creationId xmlns="" xmlns:a16="http://schemas.microsoft.com/office/drawing/2014/main" id="{37309B8E-E3FF-48B0-AE11-1D123D34371D}"/>
              </a:ext>
            </a:extLst>
          </p:cNvPr>
          <p:cNvSpPr>
            <a:spLocks noGrp="1"/>
          </p:cNvSpPr>
          <p:nvPr>
            <p:ph type="sldNum" sz="quarter" idx="22"/>
          </p:nvPr>
        </p:nvSpPr>
        <p:spPr/>
        <p:txBody>
          <a:bodyPr rtlCol="0"/>
          <a:lstStyle/>
          <a:p>
            <a:pPr rtl="0"/>
            <a:fld id="{058DB212-BFA2-403F-85EF-DFD3FF6D973A}" type="slidenum">
              <a:rPr lang="it-IT" noProof="0" smtClean="0"/>
              <a:pPr/>
              <a:t>‹N›</a:t>
            </a:fld>
            <a:endParaRPr lang="it-IT" noProof="0"/>
          </a:p>
        </p:txBody>
      </p:sp>
      <p:sp>
        <p:nvSpPr>
          <p:cNvPr id="51" name="Segnaposto testo 3">
            <a:extLst>
              <a:ext uri="{FF2B5EF4-FFF2-40B4-BE49-F238E27FC236}">
                <a16:creationId xmlns="" xmlns:a16="http://schemas.microsoft.com/office/drawing/2014/main" id="{E9B3C0E0-8194-414C-A2B5-93B5CB24178C}"/>
              </a:ext>
            </a:extLst>
          </p:cNvPr>
          <p:cNvSpPr>
            <a:spLocks noGrp="1"/>
          </p:cNvSpPr>
          <p:nvPr>
            <p:ph type="body" sz="half" idx="2" hasCustomPrompt="1"/>
          </p:nvPr>
        </p:nvSpPr>
        <p:spPr>
          <a:xfrm>
            <a:off x="540001" y="2057400"/>
            <a:ext cx="3028700" cy="3811588"/>
          </a:xfrm>
        </p:spPr>
        <p:txBody>
          <a:bodyPr rtlCol="0"/>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a:t>Modifica gli stili del testo dello schema</a:t>
            </a:r>
          </a:p>
        </p:txBody>
      </p:sp>
      <p:sp>
        <p:nvSpPr>
          <p:cNvPr id="52" name="Titolo 1">
            <a:extLst>
              <a:ext uri="{FF2B5EF4-FFF2-40B4-BE49-F238E27FC236}">
                <a16:creationId xmlns="" xmlns:a16="http://schemas.microsoft.com/office/drawing/2014/main" id="{BDA337FD-9270-4DCE-AEE6-849076FBD1F4}"/>
              </a:ext>
            </a:extLst>
          </p:cNvPr>
          <p:cNvSpPr>
            <a:spLocks noGrp="1"/>
          </p:cNvSpPr>
          <p:nvPr>
            <p:ph type="title"/>
          </p:nvPr>
        </p:nvSpPr>
        <p:spPr>
          <a:xfrm>
            <a:off x="540002" y="457200"/>
            <a:ext cx="3028699" cy="1600200"/>
          </a:xfrm>
        </p:spPr>
        <p:txBody>
          <a:bodyPr rtlCol="0" anchor="b"/>
          <a:lstStyle>
            <a:lvl1pPr>
              <a:defRPr sz="3200">
                <a:solidFill>
                  <a:schemeClr val="bg2"/>
                </a:solidFill>
              </a:defRPr>
            </a:lvl1pPr>
          </a:lstStyle>
          <a:p>
            <a:pPr rtl="0"/>
            <a:r>
              <a:rPr lang="it-IT" noProof="0" smtClean="0"/>
              <a:t>Fare clic per modificare lo stile del titolo</a:t>
            </a:r>
            <a:endParaRPr lang="it-IT" noProof="0"/>
          </a:p>
        </p:txBody>
      </p:sp>
      <p:sp>
        <p:nvSpPr>
          <p:cNvPr id="53" name="Segnaposto immagine 2">
            <a:extLst>
              <a:ext uri="{FF2B5EF4-FFF2-40B4-BE49-F238E27FC236}">
                <a16:creationId xmlns="" xmlns:a16="http://schemas.microsoft.com/office/drawing/2014/main" id="{D94E0253-D2E4-4108-BD59-E21A44E6B136}"/>
              </a:ext>
            </a:extLst>
          </p:cNvPr>
          <p:cNvSpPr>
            <a:spLocks noGrp="1"/>
          </p:cNvSpPr>
          <p:nvPr>
            <p:ph type="pic" idx="1"/>
          </p:nvPr>
        </p:nvSpPr>
        <p:spPr>
          <a:xfrm>
            <a:off x="4634949" y="696827"/>
            <a:ext cx="6581294" cy="4873625"/>
          </a:xfrm>
          <a:solidFill>
            <a:schemeClr val="bg1">
              <a:lumMod val="85000"/>
            </a:schemeClr>
          </a:solidFill>
          <a:ln w="31750">
            <a:solidFill>
              <a:schemeClr val="bg1">
                <a:lumMod val="65000"/>
              </a:schemeClr>
            </a:solidFill>
          </a:ln>
          <a:effectLst>
            <a:glow rad="266700">
              <a:schemeClr val="bg1">
                <a:alpha val="18000"/>
              </a:schemeClr>
            </a:glow>
            <a:innerShdw blurRad="63500" dist="50800" dir="13500000">
              <a:prstClr val="black">
                <a:alpha val="50000"/>
              </a:prstClr>
            </a:innerShdw>
          </a:effectLst>
        </p:spPr>
        <p:txBody>
          <a:bodyPr vert="horz" lIns="360000" tIns="0" rIns="360000" bIns="0" rtlCol="0" anchor="ctr">
            <a:noAutofit/>
          </a:bodyPr>
          <a:lstStyle>
            <a:lvl1pPr>
              <a:defRPr lang="en-US" sz="1600" i="1" dirty="0">
                <a:latin typeface="Times New Roman" panose="02020603050405020304" pitchFamily="18" charset="0"/>
                <a:cs typeface="Times New Roman" panose="02020603050405020304" pitchFamily="18" charset="0"/>
              </a:defRPr>
            </a:lvl1pPr>
          </a:lstStyle>
          <a:p>
            <a:pPr marL="0" lvl="0" indent="0" algn="ctr" rtl="0">
              <a:buNone/>
            </a:pPr>
            <a:r>
              <a:rPr lang="it-IT" noProof="0" smtClean="0"/>
              <a:t>Fare clic sull'icona per inserire un'immagine</a:t>
            </a:r>
            <a:endParaRPr lang="it-IT" noProof="0"/>
          </a:p>
        </p:txBody>
      </p:sp>
    </p:spTree>
    <p:extLst>
      <p:ext uri="{BB962C8B-B14F-4D97-AF65-F5344CB8AC3E}">
        <p14:creationId xmlns:p14="http://schemas.microsoft.com/office/powerpoint/2010/main" val="507101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1DBF7CBC-CC93-4AB3-9D46-61075505816B}"/>
              </a:ext>
            </a:extLst>
          </p:cNvPr>
          <p:cNvSpPr>
            <a:spLocks noGrp="1"/>
          </p:cNvSpPr>
          <p:nvPr>
            <p:ph type="title"/>
          </p:nvPr>
        </p:nvSpPr>
        <p:spPr>
          <a:xfrm>
            <a:off x="360000" y="360000"/>
            <a:ext cx="11473200" cy="540000"/>
          </a:xfrm>
        </p:spPr>
        <p:txBody>
          <a:bodyPr rtlCol="0"/>
          <a:lstStyle/>
          <a:p>
            <a:pPr rtl="0"/>
            <a:r>
              <a:rPr lang="it-IT" noProof="0" smtClean="0"/>
              <a:t>Fare clic per modificare lo stile del titolo</a:t>
            </a:r>
            <a:endParaRPr lang="it-IT" noProof="0"/>
          </a:p>
        </p:txBody>
      </p:sp>
      <p:sp>
        <p:nvSpPr>
          <p:cNvPr id="5" name="Segnaposto piè di pagina 4">
            <a:extLst>
              <a:ext uri="{FF2B5EF4-FFF2-40B4-BE49-F238E27FC236}">
                <a16:creationId xmlns="" xmlns:a16="http://schemas.microsoft.com/office/drawing/2014/main" id="{128D9A5E-FDAD-488D-BCB7-AB114F56D1CF}"/>
              </a:ext>
            </a:extLst>
          </p:cNvPr>
          <p:cNvSpPr>
            <a:spLocks noGrp="1"/>
          </p:cNvSpPr>
          <p:nvPr>
            <p:ph type="ftr" sz="quarter" idx="13"/>
          </p:nvPr>
        </p:nvSpPr>
        <p:spPr/>
        <p:txBody>
          <a:bodyPr rtlCol="0"/>
          <a:lstStyle/>
          <a:p>
            <a:pPr rtl="0"/>
            <a:r>
              <a:rPr lang="it-IT" noProof="0"/>
              <a:t>Aggiungere un piè di pagina</a:t>
            </a:r>
          </a:p>
        </p:txBody>
      </p:sp>
      <p:sp>
        <p:nvSpPr>
          <p:cNvPr id="6" name="Segnaposto numero diapositiva 5">
            <a:extLst>
              <a:ext uri="{FF2B5EF4-FFF2-40B4-BE49-F238E27FC236}">
                <a16:creationId xmlns="" xmlns:a16="http://schemas.microsoft.com/office/drawing/2014/main" id="{37941430-0BB6-4960-B4AD-8500541F6D10}"/>
              </a:ext>
            </a:extLst>
          </p:cNvPr>
          <p:cNvSpPr>
            <a:spLocks noGrp="1"/>
          </p:cNvSpPr>
          <p:nvPr>
            <p:ph type="sldNum" sz="quarter" idx="14"/>
          </p:nvPr>
        </p:nvSpPr>
        <p:spPr/>
        <p:txBody>
          <a:bodyPr rtlCol="0"/>
          <a:lstStyle/>
          <a:p>
            <a:pPr rtl="0"/>
            <a:fld id="{058DB212-BFA2-403F-85EF-DFD3FF6D973A}" type="slidenum">
              <a:rPr lang="it-IT" noProof="0" smtClean="0"/>
              <a:pPr/>
              <a:t>‹N›</a:t>
            </a:fld>
            <a:endParaRPr lang="it-IT" noProof="0"/>
          </a:p>
        </p:txBody>
      </p:sp>
      <p:sp>
        <p:nvSpPr>
          <p:cNvPr id="8" name="Segnaposto contenuto 2">
            <a:extLst>
              <a:ext uri="{FF2B5EF4-FFF2-40B4-BE49-F238E27FC236}">
                <a16:creationId xmlns="" xmlns:a16="http://schemas.microsoft.com/office/drawing/2014/main" id="{CA0C3ECA-9F05-4D02-A8A4-D36001066893}"/>
              </a:ext>
            </a:extLst>
          </p:cNvPr>
          <p:cNvSpPr>
            <a:spLocks noGrp="1"/>
          </p:cNvSpPr>
          <p:nvPr>
            <p:ph idx="1" hasCustomPrompt="1"/>
          </p:nvPr>
        </p:nvSpPr>
        <p:spPr>
          <a:xfrm>
            <a:off x="360000" y="1051035"/>
            <a:ext cx="11473200" cy="4929352"/>
          </a:xfrm>
        </p:spPr>
        <p:txBody>
          <a:bodyPr rtlCol="0"/>
          <a:lstStyle/>
          <a:p>
            <a:pPr lvl="0" rtl="0"/>
            <a:r>
              <a:rPr lang="it-IT" noProof="0"/>
              <a:t>Modifica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Tree>
    <p:extLst>
      <p:ext uri="{BB962C8B-B14F-4D97-AF65-F5344CB8AC3E}">
        <p14:creationId xmlns:p14="http://schemas.microsoft.com/office/powerpoint/2010/main" val="15451949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1DBF7CBC-CC93-4AB3-9D46-61075505816B}"/>
              </a:ext>
            </a:extLst>
          </p:cNvPr>
          <p:cNvSpPr>
            <a:spLocks noGrp="1"/>
          </p:cNvSpPr>
          <p:nvPr>
            <p:ph type="title"/>
          </p:nvPr>
        </p:nvSpPr>
        <p:spPr>
          <a:xfrm>
            <a:off x="360000" y="360000"/>
            <a:ext cx="11473200" cy="540000"/>
          </a:xfrm>
        </p:spPr>
        <p:txBody>
          <a:bodyPr rtlCol="0"/>
          <a:lstStyle/>
          <a:p>
            <a:pPr rtl="0"/>
            <a:r>
              <a:rPr lang="it-IT" noProof="0" smtClean="0"/>
              <a:t>Fare clic per modificare lo stile del titolo</a:t>
            </a:r>
            <a:endParaRPr lang="it-IT" noProof="0"/>
          </a:p>
        </p:txBody>
      </p:sp>
      <p:sp>
        <p:nvSpPr>
          <p:cNvPr id="3" name="Col. sinistra">
            <a:extLst>
              <a:ext uri="{FF2B5EF4-FFF2-40B4-BE49-F238E27FC236}">
                <a16:creationId xmlns="" xmlns:a16="http://schemas.microsoft.com/office/drawing/2014/main" id="{49529B8D-BAD9-4E6D-82F7-0275D8195AA9}"/>
              </a:ext>
            </a:extLst>
          </p:cNvPr>
          <p:cNvSpPr>
            <a:spLocks noGrp="1"/>
          </p:cNvSpPr>
          <p:nvPr>
            <p:ph sz="half" idx="1" hasCustomPrompt="1"/>
          </p:nvPr>
        </p:nvSpPr>
        <p:spPr>
          <a:xfrm>
            <a:off x="360000" y="1080000"/>
            <a:ext cx="5580000" cy="4887167"/>
          </a:xfrm>
        </p:spPr>
        <p:txBody>
          <a:bodyPr rtlCol="0"/>
          <a:lstStyle>
            <a:lvl1pPr rtl="0">
              <a:defRPr/>
            </a:lvl1pPr>
          </a:lstStyle>
          <a:p>
            <a:pPr lvl="0" rtl="0"/>
            <a:r>
              <a:rPr lang="it-IT" noProof="0"/>
              <a:t>Modifica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Col. destra">
            <a:extLst>
              <a:ext uri="{FF2B5EF4-FFF2-40B4-BE49-F238E27FC236}">
                <a16:creationId xmlns="" xmlns:a16="http://schemas.microsoft.com/office/drawing/2014/main" id="{0AAD114E-6BCC-4476-8E44-12E87D4675E2}"/>
              </a:ext>
            </a:extLst>
          </p:cNvPr>
          <p:cNvSpPr>
            <a:spLocks noGrp="1"/>
          </p:cNvSpPr>
          <p:nvPr>
            <p:ph sz="half" idx="2" hasCustomPrompt="1"/>
          </p:nvPr>
        </p:nvSpPr>
        <p:spPr>
          <a:xfrm>
            <a:off x="6253200" y="1080000"/>
            <a:ext cx="5580000" cy="4887167"/>
          </a:xfrm>
        </p:spPr>
        <p:txBody>
          <a:bodyPr rtlCol="0"/>
          <a:lstStyle>
            <a:lvl1pPr rtl="0">
              <a:defRPr/>
            </a:lvl1pPr>
          </a:lstStyle>
          <a:p>
            <a:pPr lvl="0" rtl="0"/>
            <a:r>
              <a:rPr lang="it-IT" noProof="0"/>
              <a:t>Modifica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5" name="Segnaposto piè di pagina 4">
            <a:extLst>
              <a:ext uri="{FF2B5EF4-FFF2-40B4-BE49-F238E27FC236}">
                <a16:creationId xmlns="" xmlns:a16="http://schemas.microsoft.com/office/drawing/2014/main" id="{128D9A5E-FDAD-488D-BCB7-AB114F56D1CF}"/>
              </a:ext>
            </a:extLst>
          </p:cNvPr>
          <p:cNvSpPr>
            <a:spLocks noGrp="1"/>
          </p:cNvSpPr>
          <p:nvPr>
            <p:ph type="ftr" sz="quarter" idx="13"/>
          </p:nvPr>
        </p:nvSpPr>
        <p:spPr/>
        <p:txBody>
          <a:bodyPr rtlCol="0"/>
          <a:lstStyle/>
          <a:p>
            <a:pPr rtl="0"/>
            <a:r>
              <a:rPr lang="it-IT" noProof="0"/>
              <a:t>Aggiungere un piè di pagina</a:t>
            </a:r>
          </a:p>
        </p:txBody>
      </p:sp>
      <p:sp>
        <p:nvSpPr>
          <p:cNvPr id="6" name="Segnaposto numero diapositiva 5">
            <a:extLst>
              <a:ext uri="{FF2B5EF4-FFF2-40B4-BE49-F238E27FC236}">
                <a16:creationId xmlns="" xmlns:a16="http://schemas.microsoft.com/office/drawing/2014/main" id="{37941430-0BB6-4960-B4AD-8500541F6D10}"/>
              </a:ext>
            </a:extLst>
          </p:cNvPr>
          <p:cNvSpPr>
            <a:spLocks noGrp="1"/>
          </p:cNvSpPr>
          <p:nvPr>
            <p:ph type="sldNum" sz="quarter" idx="14"/>
          </p:nvPr>
        </p:nvSpPr>
        <p:spPr/>
        <p:txBody>
          <a:bodyPr rtlCol="0"/>
          <a:lstStyle/>
          <a:p>
            <a:pPr rtl="0"/>
            <a:fld id="{058DB212-BFA2-403F-85EF-DFD3FF6D973A}" type="slidenum">
              <a:rPr lang="it-IT" noProof="0" smtClean="0"/>
              <a:pPr/>
              <a:t>‹N›</a:t>
            </a:fld>
            <a:endParaRPr lang="it-IT" noProof="0"/>
          </a:p>
        </p:txBody>
      </p:sp>
    </p:spTree>
    <p:extLst>
      <p:ext uri="{BB962C8B-B14F-4D97-AF65-F5344CB8AC3E}">
        <p14:creationId xmlns:p14="http://schemas.microsoft.com/office/powerpoint/2010/main" val="1311923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1DBF7CBC-CC93-4AB3-9D46-61075505816B}"/>
              </a:ext>
            </a:extLst>
          </p:cNvPr>
          <p:cNvSpPr>
            <a:spLocks noGrp="1"/>
          </p:cNvSpPr>
          <p:nvPr>
            <p:ph type="title"/>
          </p:nvPr>
        </p:nvSpPr>
        <p:spPr>
          <a:xfrm>
            <a:off x="360000" y="360000"/>
            <a:ext cx="11473200" cy="540000"/>
          </a:xfrm>
        </p:spPr>
        <p:txBody>
          <a:bodyPr rtlCol="0"/>
          <a:lstStyle/>
          <a:p>
            <a:pPr rtl="0"/>
            <a:r>
              <a:rPr lang="it-IT" noProof="0" smtClean="0"/>
              <a:t>Fare clic per modificare lo stile del titolo</a:t>
            </a:r>
            <a:endParaRPr lang="it-IT" noProof="0"/>
          </a:p>
        </p:txBody>
      </p:sp>
      <p:sp>
        <p:nvSpPr>
          <p:cNvPr id="5" name="Segnaposto piè di pagina 4">
            <a:extLst>
              <a:ext uri="{FF2B5EF4-FFF2-40B4-BE49-F238E27FC236}">
                <a16:creationId xmlns="" xmlns:a16="http://schemas.microsoft.com/office/drawing/2014/main" id="{650929BA-192C-4325-A24F-DDBC2F7BF3B7}"/>
              </a:ext>
            </a:extLst>
          </p:cNvPr>
          <p:cNvSpPr>
            <a:spLocks noGrp="1"/>
          </p:cNvSpPr>
          <p:nvPr>
            <p:ph type="ftr" sz="quarter" idx="15"/>
          </p:nvPr>
        </p:nvSpPr>
        <p:spPr/>
        <p:txBody>
          <a:bodyPr rtlCol="0"/>
          <a:lstStyle/>
          <a:p>
            <a:pPr rtl="0"/>
            <a:r>
              <a:rPr lang="it-IT" noProof="0"/>
              <a:t>Aggiungere un piè di pagina</a:t>
            </a:r>
          </a:p>
        </p:txBody>
      </p:sp>
      <p:sp>
        <p:nvSpPr>
          <p:cNvPr id="6" name="Segnaposto numero diapositiva 5">
            <a:extLst>
              <a:ext uri="{FF2B5EF4-FFF2-40B4-BE49-F238E27FC236}">
                <a16:creationId xmlns="" xmlns:a16="http://schemas.microsoft.com/office/drawing/2014/main" id="{EAFE3B83-7F6C-4A84-BB86-751BE46D1781}"/>
              </a:ext>
            </a:extLst>
          </p:cNvPr>
          <p:cNvSpPr>
            <a:spLocks noGrp="1"/>
          </p:cNvSpPr>
          <p:nvPr>
            <p:ph type="sldNum" sz="quarter" idx="16"/>
          </p:nvPr>
        </p:nvSpPr>
        <p:spPr/>
        <p:txBody>
          <a:bodyPr rtlCol="0"/>
          <a:lstStyle/>
          <a:p>
            <a:pPr rtl="0"/>
            <a:fld id="{058DB212-BFA2-403F-85EF-DFD3FF6D973A}" type="slidenum">
              <a:rPr lang="it-IT" noProof="0" smtClean="0"/>
              <a:pPr/>
              <a:t>‹N›</a:t>
            </a:fld>
            <a:endParaRPr lang="it-IT" noProof="0"/>
          </a:p>
        </p:txBody>
      </p:sp>
      <p:sp>
        <p:nvSpPr>
          <p:cNvPr id="12" name="Segnaposto testo 4">
            <a:extLst>
              <a:ext uri="{FF2B5EF4-FFF2-40B4-BE49-F238E27FC236}">
                <a16:creationId xmlns="" xmlns:a16="http://schemas.microsoft.com/office/drawing/2014/main" id="{CD6BBE0A-CBD2-406E-8D07-60ECFB37B6C1}"/>
              </a:ext>
            </a:extLst>
          </p:cNvPr>
          <p:cNvSpPr>
            <a:spLocks noGrp="1"/>
          </p:cNvSpPr>
          <p:nvPr>
            <p:ph type="body" sz="quarter" idx="3" hasCustomPrompt="1"/>
          </p:nvPr>
        </p:nvSpPr>
        <p:spPr>
          <a:xfrm>
            <a:off x="6252001" y="1080001"/>
            <a:ext cx="5581199" cy="360000"/>
          </a:xfrm>
        </p:spPr>
        <p:txBody>
          <a:bodyPr vert="horz" lIns="0" tIns="0" rIns="0" bIns="0" rtlCol="0">
            <a:noAutofit/>
          </a:bodyPr>
          <a:lstStyle>
            <a:lvl1pPr marL="0" indent="0">
              <a:buNone/>
              <a:defRPr lang="en-US" b="1"/>
            </a:lvl1pPr>
          </a:lstStyle>
          <a:p>
            <a:pPr marL="263525" lvl="0" indent="-263525" rtl="0"/>
            <a:r>
              <a:rPr lang="it-IT" noProof="0"/>
              <a:t>Modifica gli stili del testo dello schema</a:t>
            </a:r>
          </a:p>
        </p:txBody>
      </p:sp>
      <p:sp>
        <p:nvSpPr>
          <p:cNvPr id="14" name="Segnaposto contenuto 3">
            <a:extLst>
              <a:ext uri="{FF2B5EF4-FFF2-40B4-BE49-F238E27FC236}">
                <a16:creationId xmlns="" xmlns:a16="http://schemas.microsoft.com/office/drawing/2014/main" id="{8FC08DE6-ACF8-4B81-9BD9-566B7DB14E25}"/>
              </a:ext>
            </a:extLst>
          </p:cNvPr>
          <p:cNvSpPr>
            <a:spLocks noGrp="1"/>
          </p:cNvSpPr>
          <p:nvPr>
            <p:ph sz="half" idx="2" hasCustomPrompt="1"/>
          </p:nvPr>
        </p:nvSpPr>
        <p:spPr>
          <a:xfrm>
            <a:off x="360001" y="1620001"/>
            <a:ext cx="5580000" cy="4352845"/>
          </a:xfrm>
        </p:spPr>
        <p:txBody>
          <a:bodyPr rtlCol="0"/>
          <a:lstStyle/>
          <a:p>
            <a:pPr lvl="0" rtl="0"/>
            <a:r>
              <a:rPr lang="it-IT" noProof="0"/>
              <a:t>Modifica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16" name="Segnaposto contenuto 5">
            <a:extLst>
              <a:ext uri="{FF2B5EF4-FFF2-40B4-BE49-F238E27FC236}">
                <a16:creationId xmlns="" xmlns:a16="http://schemas.microsoft.com/office/drawing/2014/main" id="{18E88A90-6862-4BD7-B366-699F3C6B519D}"/>
              </a:ext>
            </a:extLst>
          </p:cNvPr>
          <p:cNvSpPr>
            <a:spLocks noGrp="1"/>
          </p:cNvSpPr>
          <p:nvPr>
            <p:ph sz="quarter" idx="4" hasCustomPrompt="1"/>
          </p:nvPr>
        </p:nvSpPr>
        <p:spPr>
          <a:xfrm>
            <a:off x="6252001" y="1620001"/>
            <a:ext cx="5581199" cy="4352845"/>
          </a:xfrm>
        </p:spPr>
        <p:txBody>
          <a:bodyPr rtlCol="0"/>
          <a:lstStyle/>
          <a:p>
            <a:pPr lvl="0" rtl="0"/>
            <a:r>
              <a:rPr lang="it-IT" noProof="0"/>
              <a:t>Modifica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17" name="Segnaposto testo 2">
            <a:extLst>
              <a:ext uri="{FF2B5EF4-FFF2-40B4-BE49-F238E27FC236}">
                <a16:creationId xmlns="" xmlns:a16="http://schemas.microsoft.com/office/drawing/2014/main" id="{02A9A613-14E2-4283-9EA7-AFD4CF921FE0}"/>
              </a:ext>
            </a:extLst>
          </p:cNvPr>
          <p:cNvSpPr>
            <a:spLocks noGrp="1"/>
          </p:cNvSpPr>
          <p:nvPr>
            <p:ph type="body" idx="1" hasCustomPrompt="1"/>
          </p:nvPr>
        </p:nvSpPr>
        <p:spPr>
          <a:xfrm>
            <a:off x="358800" y="1080001"/>
            <a:ext cx="5581201" cy="360000"/>
          </a:xfrm>
        </p:spPr>
        <p:txBody>
          <a:bodyPr vert="horz" lIns="0" tIns="0" rIns="0" bIns="0" rtlCol="0">
            <a:noAutofit/>
          </a:bodyPr>
          <a:lstStyle>
            <a:lvl1pPr marL="0" indent="0">
              <a:buNone/>
              <a:defRPr lang="en-US" b="1"/>
            </a:lvl1pPr>
          </a:lstStyle>
          <a:p>
            <a:pPr marL="263525" lvl="0" indent="-263525" rtl="0"/>
            <a:r>
              <a:rPr lang="it-IT" noProof="0"/>
              <a:t>Modifica gli stili del testo dello schema</a:t>
            </a:r>
          </a:p>
        </p:txBody>
      </p:sp>
    </p:spTree>
    <p:extLst>
      <p:ext uri="{BB962C8B-B14F-4D97-AF65-F5344CB8AC3E}">
        <p14:creationId xmlns:p14="http://schemas.microsoft.com/office/powerpoint/2010/main" val="24888889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olo titol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0A9DDDF3-2E7E-4175-ACE9-B214DCE40C6E}"/>
              </a:ext>
            </a:extLst>
          </p:cNvPr>
          <p:cNvSpPr>
            <a:spLocks noGrp="1"/>
          </p:cNvSpPr>
          <p:nvPr>
            <p:ph type="title"/>
          </p:nvPr>
        </p:nvSpPr>
        <p:spPr/>
        <p:txBody>
          <a:bodyPr rtlCol="0"/>
          <a:lstStyle/>
          <a:p>
            <a:pPr rtl="0"/>
            <a:r>
              <a:rPr lang="it-IT" noProof="0" smtClean="0"/>
              <a:t>Fare clic per modificare lo stile del titolo</a:t>
            </a:r>
            <a:endParaRPr lang="it-IT" noProof="0"/>
          </a:p>
        </p:txBody>
      </p:sp>
      <p:sp>
        <p:nvSpPr>
          <p:cNvPr id="6" name="Segnaposto piè di pagina 5">
            <a:extLst>
              <a:ext uri="{FF2B5EF4-FFF2-40B4-BE49-F238E27FC236}">
                <a16:creationId xmlns="" xmlns:a16="http://schemas.microsoft.com/office/drawing/2014/main" id="{50058676-5057-4206-A9DE-0ED2BB7B3AF0}"/>
              </a:ext>
            </a:extLst>
          </p:cNvPr>
          <p:cNvSpPr>
            <a:spLocks noGrp="1"/>
          </p:cNvSpPr>
          <p:nvPr>
            <p:ph type="ftr" sz="quarter" idx="10"/>
          </p:nvPr>
        </p:nvSpPr>
        <p:spPr/>
        <p:txBody>
          <a:bodyPr rtlCol="0"/>
          <a:lstStyle/>
          <a:p>
            <a:pPr rtl="0"/>
            <a:r>
              <a:rPr lang="it-IT" noProof="0"/>
              <a:t>Aggiungere un piè di pagina</a:t>
            </a:r>
          </a:p>
        </p:txBody>
      </p:sp>
      <p:sp>
        <p:nvSpPr>
          <p:cNvPr id="7" name="Segnaposto numero diapositiva 6">
            <a:extLst>
              <a:ext uri="{FF2B5EF4-FFF2-40B4-BE49-F238E27FC236}">
                <a16:creationId xmlns="" xmlns:a16="http://schemas.microsoft.com/office/drawing/2014/main" id="{416C7CE9-4F0B-435B-BDF8-F232E1202BE8}"/>
              </a:ext>
            </a:extLst>
          </p:cNvPr>
          <p:cNvSpPr>
            <a:spLocks noGrp="1"/>
          </p:cNvSpPr>
          <p:nvPr>
            <p:ph type="sldNum" sz="quarter" idx="11"/>
          </p:nvPr>
        </p:nvSpPr>
        <p:spPr/>
        <p:txBody>
          <a:bodyPr rtlCol="0"/>
          <a:lstStyle/>
          <a:p>
            <a:pPr rtl="0"/>
            <a:fld id="{058DB212-BFA2-403F-85EF-DFD3FF6D973A}" type="slidenum">
              <a:rPr lang="it-IT" noProof="0" smtClean="0"/>
              <a:t>‹N›</a:t>
            </a:fld>
            <a:endParaRPr lang="it-IT" noProof="0"/>
          </a:p>
        </p:txBody>
      </p:sp>
    </p:spTree>
    <p:extLst>
      <p:ext uri="{BB962C8B-B14F-4D97-AF65-F5344CB8AC3E}">
        <p14:creationId xmlns:p14="http://schemas.microsoft.com/office/powerpoint/2010/main" val="2421223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5" name="Segnaposto piè di pagina 4">
            <a:extLst>
              <a:ext uri="{FF2B5EF4-FFF2-40B4-BE49-F238E27FC236}">
                <a16:creationId xmlns="" xmlns:a16="http://schemas.microsoft.com/office/drawing/2014/main" id="{CDA7313E-BA32-4C8A-A09A-2460AE863AB4}"/>
              </a:ext>
            </a:extLst>
          </p:cNvPr>
          <p:cNvSpPr>
            <a:spLocks noGrp="1"/>
          </p:cNvSpPr>
          <p:nvPr>
            <p:ph type="ftr" sz="quarter" idx="10"/>
          </p:nvPr>
        </p:nvSpPr>
        <p:spPr/>
        <p:txBody>
          <a:bodyPr rtlCol="0"/>
          <a:lstStyle/>
          <a:p>
            <a:pPr rtl="0"/>
            <a:r>
              <a:rPr lang="it-IT" noProof="0"/>
              <a:t>Aggiungere un piè di pagina</a:t>
            </a:r>
          </a:p>
        </p:txBody>
      </p:sp>
      <p:sp>
        <p:nvSpPr>
          <p:cNvPr id="6" name="Segnaposto numero diapositiva 5">
            <a:extLst>
              <a:ext uri="{FF2B5EF4-FFF2-40B4-BE49-F238E27FC236}">
                <a16:creationId xmlns="" xmlns:a16="http://schemas.microsoft.com/office/drawing/2014/main" id="{A203DD3A-23C2-4E94-B0EE-C33B0DD71476}"/>
              </a:ext>
            </a:extLst>
          </p:cNvPr>
          <p:cNvSpPr>
            <a:spLocks noGrp="1"/>
          </p:cNvSpPr>
          <p:nvPr>
            <p:ph type="sldNum" sz="quarter" idx="11"/>
          </p:nvPr>
        </p:nvSpPr>
        <p:spPr/>
        <p:txBody>
          <a:bodyPr rtlCol="0"/>
          <a:lstStyle/>
          <a:p>
            <a:pPr rtl="0"/>
            <a:fld id="{058DB212-BFA2-403F-85EF-DFD3FF6D973A}" type="slidenum">
              <a:rPr lang="it-IT" noProof="0" smtClean="0"/>
              <a:t>‹N›</a:t>
            </a:fld>
            <a:endParaRPr lang="it-IT" noProof="0"/>
          </a:p>
        </p:txBody>
      </p:sp>
    </p:spTree>
    <p:extLst>
      <p:ext uri="{BB962C8B-B14F-4D97-AF65-F5344CB8AC3E}">
        <p14:creationId xmlns:p14="http://schemas.microsoft.com/office/powerpoint/2010/main" val="2946637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to singola con testo">
    <p:spTree>
      <p:nvGrpSpPr>
        <p:cNvPr id="1" name=""/>
        <p:cNvGrpSpPr/>
        <p:nvPr/>
      </p:nvGrpSpPr>
      <p:grpSpPr>
        <a:xfrm>
          <a:off x="0" y="0"/>
          <a:ext cx="0" cy="0"/>
          <a:chOff x="0" y="0"/>
          <a:chExt cx="0" cy="0"/>
        </a:xfrm>
      </p:grpSpPr>
      <p:sp>
        <p:nvSpPr>
          <p:cNvPr id="17" name="Parallelogramma 16">
            <a:extLst>
              <a:ext uri="{FF2B5EF4-FFF2-40B4-BE49-F238E27FC236}">
                <a16:creationId xmlns="" xmlns:a16="http://schemas.microsoft.com/office/drawing/2014/main" id="{F0886619-BEB9-42DC-803D-74D33640AF82}"/>
              </a:ext>
            </a:extLst>
          </p:cNvPr>
          <p:cNvSpPr/>
          <p:nvPr userDrawn="1"/>
        </p:nvSpPr>
        <p:spPr>
          <a:xfrm rot="5400000">
            <a:off x="3951843" y="1843045"/>
            <a:ext cx="4714491" cy="493907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9" name="Rettangolo: Angoli arrotondati 18">
            <a:extLst>
              <a:ext uri="{FF2B5EF4-FFF2-40B4-BE49-F238E27FC236}">
                <a16:creationId xmlns="" xmlns:a16="http://schemas.microsoft.com/office/drawing/2014/main" id="{231C3E67-BB2B-4CEA-AB69-532143A95E92}"/>
              </a:ext>
            </a:extLst>
          </p:cNvPr>
          <p:cNvSpPr/>
          <p:nvPr userDrawn="1"/>
        </p:nvSpPr>
        <p:spPr>
          <a:xfrm>
            <a:off x="3738755" y="319523"/>
            <a:ext cx="4714491" cy="5725155"/>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7" name="Segnaposto immagine 17">
            <a:extLst>
              <a:ext uri="{FF2B5EF4-FFF2-40B4-BE49-F238E27FC236}">
                <a16:creationId xmlns="" xmlns:a16="http://schemas.microsoft.com/office/drawing/2014/main" id="{4A10A739-AEE8-47CE-9B61-6428138D8C22}"/>
              </a:ext>
            </a:extLst>
          </p:cNvPr>
          <p:cNvSpPr>
            <a:spLocks noGrp="1"/>
          </p:cNvSpPr>
          <p:nvPr userDrawn="1">
            <p:ph type="pic" sz="quarter" idx="14" hasCustomPrompt="1"/>
          </p:nvPr>
        </p:nvSpPr>
        <p:spPr>
          <a:xfrm flipH="1">
            <a:off x="4080000" y="658589"/>
            <a:ext cx="4032000" cy="4212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it-IT" noProof="0"/>
              <a:t>Inserire o trascinare la foto</a:t>
            </a:r>
          </a:p>
        </p:txBody>
      </p:sp>
      <p:sp>
        <p:nvSpPr>
          <p:cNvPr id="43" name="Segnaposto testo 10">
            <a:extLst>
              <a:ext uri="{FF2B5EF4-FFF2-40B4-BE49-F238E27FC236}">
                <a16:creationId xmlns="" xmlns:a16="http://schemas.microsoft.com/office/drawing/2014/main" id="{41AFF39C-F3E3-438F-A3D2-1A0DB25498BE}"/>
              </a:ext>
            </a:extLst>
          </p:cNvPr>
          <p:cNvSpPr>
            <a:spLocks noGrp="1"/>
          </p:cNvSpPr>
          <p:nvPr userDrawn="1">
            <p:ph type="body" sz="quarter" idx="18" hasCustomPrompt="1"/>
          </p:nvPr>
        </p:nvSpPr>
        <p:spPr>
          <a:xfrm>
            <a:off x="4080001" y="5073932"/>
            <a:ext cx="4031999" cy="737233"/>
          </a:xfrm>
        </p:spPr>
        <p:txBody>
          <a:bodyPr rtlCol="0" anchor="ctr"/>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rtl="0"/>
            <a:r>
              <a:rPr lang="it-IT" noProof="0"/>
              <a:t>Didascalia foto</a:t>
            </a:r>
          </a:p>
        </p:txBody>
      </p:sp>
      <p:sp>
        <p:nvSpPr>
          <p:cNvPr id="5" name="Titolo 4">
            <a:extLst>
              <a:ext uri="{FF2B5EF4-FFF2-40B4-BE49-F238E27FC236}">
                <a16:creationId xmlns="" xmlns:a16="http://schemas.microsoft.com/office/drawing/2014/main" id="{E60BC9BE-C312-4619-AEBF-24C21F704CF1}"/>
              </a:ext>
            </a:extLst>
          </p:cNvPr>
          <p:cNvSpPr>
            <a:spLocks noGrp="1"/>
          </p:cNvSpPr>
          <p:nvPr>
            <p:ph type="title"/>
          </p:nvPr>
        </p:nvSpPr>
        <p:spPr>
          <a:xfrm>
            <a:off x="540000" y="539999"/>
            <a:ext cx="3028700" cy="1415335"/>
          </a:xfrm>
        </p:spPr>
        <p:txBody>
          <a:bodyPr rtlCol="0"/>
          <a:lstStyle/>
          <a:p>
            <a:pPr rtl="0"/>
            <a:r>
              <a:rPr lang="it-IT" noProof="0" smtClean="0"/>
              <a:t>Fare clic per modificare lo stile del titolo</a:t>
            </a:r>
            <a:endParaRPr lang="it-IT" noProof="0"/>
          </a:p>
        </p:txBody>
      </p:sp>
      <p:sp>
        <p:nvSpPr>
          <p:cNvPr id="6" name="Segnaposto piè di pagina 5">
            <a:extLst>
              <a:ext uri="{FF2B5EF4-FFF2-40B4-BE49-F238E27FC236}">
                <a16:creationId xmlns="" xmlns:a16="http://schemas.microsoft.com/office/drawing/2014/main" id="{C09F2D66-B264-4D7C-814F-A8F0575B7C2E}"/>
              </a:ext>
            </a:extLst>
          </p:cNvPr>
          <p:cNvSpPr>
            <a:spLocks noGrp="1"/>
          </p:cNvSpPr>
          <p:nvPr>
            <p:ph type="ftr" sz="quarter" idx="21"/>
          </p:nvPr>
        </p:nvSpPr>
        <p:spPr/>
        <p:txBody>
          <a:bodyPr rtlCol="0"/>
          <a:lstStyle/>
          <a:p>
            <a:pPr rtl="0"/>
            <a:r>
              <a:rPr lang="it-IT" noProof="0"/>
              <a:t>Aggiungere un piè di pagina</a:t>
            </a:r>
          </a:p>
        </p:txBody>
      </p:sp>
      <p:sp>
        <p:nvSpPr>
          <p:cNvPr id="7" name="Segnaposto numero diapositiva 6">
            <a:extLst>
              <a:ext uri="{FF2B5EF4-FFF2-40B4-BE49-F238E27FC236}">
                <a16:creationId xmlns="" xmlns:a16="http://schemas.microsoft.com/office/drawing/2014/main" id="{37309B8E-E3FF-48B0-AE11-1D123D34371D}"/>
              </a:ext>
            </a:extLst>
          </p:cNvPr>
          <p:cNvSpPr>
            <a:spLocks noGrp="1"/>
          </p:cNvSpPr>
          <p:nvPr>
            <p:ph type="sldNum" sz="quarter" idx="22"/>
          </p:nvPr>
        </p:nvSpPr>
        <p:spPr/>
        <p:txBody>
          <a:bodyPr rtlCol="0"/>
          <a:lstStyle/>
          <a:p>
            <a:pPr rtl="0"/>
            <a:fld id="{058DB212-BFA2-403F-85EF-DFD3FF6D973A}" type="slidenum">
              <a:rPr lang="it-IT" noProof="0" smtClean="0"/>
              <a:pPr/>
              <a:t>‹N›</a:t>
            </a:fld>
            <a:endParaRPr lang="it-IT" noProof="0"/>
          </a:p>
        </p:txBody>
      </p:sp>
      <p:sp>
        <p:nvSpPr>
          <p:cNvPr id="21" name="Segnaposto testo 7">
            <a:extLst>
              <a:ext uri="{FF2B5EF4-FFF2-40B4-BE49-F238E27FC236}">
                <a16:creationId xmlns="" xmlns:a16="http://schemas.microsoft.com/office/drawing/2014/main" id="{8ACF814D-5E9D-4331-8EF5-399B1D3A9A09}"/>
              </a:ext>
            </a:extLst>
          </p:cNvPr>
          <p:cNvSpPr>
            <a:spLocks noGrp="1"/>
          </p:cNvSpPr>
          <p:nvPr>
            <p:ph type="body" sz="quarter" idx="24" hasCustomPrompt="1"/>
          </p:nvPr>
        </p:nvSpPr>
        <p:spPr>
          <a:xfrm>
            <a:off x="536401" y="2159000"/>
            <a:ext cx="3032299" cy="294334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it-IT" noProof="0"/>
              <a:t>Modifica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22" name="Segnaposto testo 7">
            <a:extLst>
              <a:ext uri="{FF2B5EF4-FFF2-40B4-BE49-F238E27FC236}">
                <a16:creationId xmlns="" xmlns:a16="http://schemas.microsoft.com/office/drawing/2014/main" id="{DFD76CC2-E913-40E2-A504-17F9C46765ED}"/>
              </a:ext>
            </a:extLst>
          </p:cNvPr>
          <p:cNvSpPr>
            <a:spLocks noGrp="1"/>
          </p:cNvSpPr>
          <p:nvPr>
            <p:ph type="body" sz="quarter" idx="25" hasCustomPrompt="1"/>
          </p:nvPr>
        </p:nvSpPr>
        <p:spPr>
          <a:xfrm>
            <a:off x="8583254" y="2159000"/>
            <a:ext cx="3032299" cy="294334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it-IT" noProof="0"/>
              <a:t>Modifica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Tree>
    <p:extLst>
      <p:ext uri="{BB962C8B-B14F-4D97-AF65-F5344CB8AC3E}">
        <p14:creationId xmlns:p14="http://schemas.microsoft.com/office/powerpoint/2010/main" val="1935419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fronto con titolo">
    <p:spTree>
      <p:nvGrpSpPr>
        <p:cNvPr id="1" name=""/>
        <p:cNvGrpSpPr/>
        <p:nvPr/>
      </p:nvGrpSpPr>
      <p:grpSpPr>
        <a:xfrm>
          <a:off x="0" y="0"/>
          <a:ext cx="0" cy="0"/>
          <a:chOff x="0" y="0"/>
          <a:chExt cx="0" cy="0"/>
        </a:xfrm>
      </p:grpSpPr>
      <p:sp>
        <p:nvSpPr>
          <p:cNvPr id="15" name="Parallelogramma 14">
            <a:extLst>
              <a:ext uri="{FF2B5EF4-FFF2-40B4-BE49-F238E27FC236}">
                <a16:creationId xmlns="" xmlns:a16="http://schemas.microsoft.com/office/drawing/2014/main" id="{AD8B2DCC-383E-4DE2-8D64-D0FDAAAFBD66}"/>
              </a:ext>
            </a:extLst>
          </p:cNvPr>
          <p:cNvSpPr/>
          <p:nvPr userDrawn="1"/>
        </p:nvSpPr>
        <p:spPr>
          <a:xfrm rot="16200000" flipH="1">
            <a:off x="2079980" y="2514407"/>
            <a:ext cx="3220061" cy="337345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6" name="Rettangolo: Angoli arrotondati 15">
            <a:extLst>
              <a:ext uri="{FF2B5EF4-FFF2-40B4-BE49-F238E27FC236}">
                <a16:creationId xmlns="" xmlns:a16="http://schemas.microsoft.com/office/drawing/2014/main" id="{0BB3C4F0-6068-487E-B600-33DB85DB06FD}"/>
              </a:ext>
            </a:extLst>
          </p:cNvPr>
          <p:cNvSpPr/>
          <p:nvPr userDrawn="1"/>
        </p:nvSpPr>
        <p:spPr>
          <a:xfrm>
            <a:off x="2156676" y="1473821"/>
            <a:ext cx="3220061" cy="3910358"/>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8" name="Segnaposto immagine 17">
            <a:extLst>
              <a:ext uri="{FF2B5EF4-FFF2-40B4-BE49-F238E27FC236}">
                <a16:creationId xmlns="" xmlns:a16="http://schemas.microsoft.com/office/drawing/2014/main" id="{F2D0CD35-6F93-431A-997D-F16BD6DEDEE6}"/>
              </a:ext>
            </a:extLst>
          </p:cNvPr>
          <p:cNvSpPr>
            <a:spLocks noGrp="1"/>
          </p:cNvSpPr>
          <p:nvPr userDrawn="1">
            <p:ph type="pic" sz="quarter" idx="11" hasCustomPrompt="1"/>
          </p:nvPr>
        </p:nvSpPr>
        <p:spPr>
          <a:xfrm flipH="1">
            <a:off x="2398706" y="1722992"/>
            <a:ext cx="2736000" cy="288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it-IT" noProof="0"/>
              <a:t>Inserire o trascinare la foto</a:t>
            </a:r>
          </a:p>
        </p:txBody>
      </p:sp>
      <p:sp>
        <p:nvSpPr>
          <p:cNvPr id="31" name="Parallelogramma 30">
            <a:extLst>
              <a:ext uri="{FF2B5EF4-FFF2-40B4-BE49-F238E27FC236}">
                <a16:creationId xmlns="" xmlns:a16="http://schemas.microsoft.com/office/drawing/2014/main" id="{B00AEFCF-4740-4F96-9450-1BE17A80E83E}"/>
              </a:ext>
            </a:extLst>
          </p:cNvPr>
          <p:cNvSpPr/>
          <p:nvPr userDrawn="1"/>
        </p:nvSpPr>
        <p:spPr>
          <a:xfrm rot="5400000">
            <a:off x="6993402" y="2514408"/>
            <a:ext cx="3220061" cy="337345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4" name="Rettangolo: Angoli arrotondati 33">
            <a:extLst>
              <a:ext uri="{FF2B5EF4-FFF2-40B4-BE49-F238E27FC236}">
                <a16:creationId xmlns="" xmlns:a16="http://schemas.microsoft.com/office/drawing/2014/main" id="{D267AE62-00A1-412E-84B7-92F55C4F65F0}"/>
              </a:ext>
            </a:extLst>
          </p:cNvPr>
          <p:cNvSpPr/>
          <p:nvPr userDrawn="1"/>
        </p:nvSpPr>
        <p:spPr>
          <a:xfrm>
            <a:off x="6815999" y="1473822"/>
            <a:ext cx="3220061" cy="3910358"/>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7" name="Segnaposto immagine 17">
            <a:extLst>
              <a:ext uri="{FF2B5EF4-FFF2-40B4-BE49-F238E27FC236}">
                <a16:creationId xmlns="" xmlns:a16="http://schemas.microsoft.com/office/drawing/2014/main" id="{4A10A739-AEE8-47CE-9B61-6428138D8C22}"/>
              </a:ext>
            </a:extLst>
          </p:cNvPr>
          <p:cNvSpPr>
            <a:spLocks noGrp="1"/>
          </p:cNvSpPr>
          <p:nvPr userDrawn="1">
            <p:ph type="pic" sz="quarter" idx="14" hasCustomPrompt="1"/>
          </p:nvPr>
        </p:nvSpPr>
        <p:spPr>
          <a:xfrm flipH="1">
            <a:off x="7018219" y="1722993"/>
            <a:ext cx="2736000" cy="288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it-IT" noProof="0"/>
              <a:t>Inserire o trascinare la foto</a:t>
            </a:r>
          </a:p>
        </p:txBody>
      </p:sp>
      <p:sp>
        <p:nvSpPr>
          <p:cNvPr id="11" name="Segnaposto testo 10">
            <a:extLst>
              <a:ext uri="{FF2B5EF4-FFF2-40B4-BE49-F238E27FC236}">
                <a16:creationId xmlns="" xmlns:a16="http://schemas.microsoft.com/office/drawing/2014/main" id="{E3938908-8151-4852-9D34-4A0EABB5D11D}"/>
              </a:ext>
            </a:extLst>
          </p:cNvPr>
          <p:cNvSpPr>
            <a:spLocks noGrp="1"/>
          </p:cNvSpPr>
          <p:nvPr userDrawn="1">
            <p:ph type="body" sz="quarter" idx="16" hasCustomPrompt="1"/>
          </p:nvPr>
        </p:nvSpPr>
        <p:spPr>
          <a:xfrm>
            <a:off x="2398706" y="4710631"/>
            <a:ext cx="2736000" cy="495300"/>
          </a:xfrm>
        </p:spPr>
        <p:txBody>
          <a:bodyPr rtlCol="0"/>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rtl="0"/>
            <a:r>
              <a:rPr lang="it-IT" noProof="0"/>
              <a:t>Didascalia foto</a:t>
            </a:r>
          </a:p>
        </p:txBody>
      </p:sp>
      <p:sp>
        <p:nvSpPr>
          <p:cNvPr id="43" name="Segnaposto testo 10">
            <a:extLst>
              <a:ext uri="{FF2B5EF4-FFF2-40B4-BE49-F238E27FC236}">
                <a16:creationId xmlns="" xmlns:a16="http://schemas.microsoft.com/office/drawing/2014/main" id="{41AFF39C-F3E3-438F-A3D2-1A0DB25498BE}"/>
              </a:ext>
            </a:extLst>
          </p:cNvPr>
          <p:cNvSpPr>
            <a:spLocks noGrp="1"/>
          </p:cNvSpPr>
          <p:nvPr userDrawn="1">
            <p:ph type="body" sz="quarter" idx="18" hasCustomPrompt="1"/>
          </p:nvPr>
        </p:nvSpPr>
        <p:spPr>
          <a:xfrm>
            <a:off x="7018219" y="4710632"/>
            <a:ext cx="2736000" cy="495300"/>
          </a:xfrm>
        </p:spPr>
        <p:txBody>
          <a:bodyPr rtlCol="0"/>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rtl="0"/>
            <a:r>
              <a:rPr lang="it-IT" noProof="0"/>
              <a:t>Didascalia foto</a:t>
            </a:r>
          </a:p>
        </p:txBody>
      </p:sp>
      <p:sp>
        <p:nvSpPr>
          <p:cNvPr id="13" name="Segnaposto testo 12">
            <a:extLst>
              <a:ext uri="{FF2B5EF4-FFF2-40B4-BE49-F238E27FC236}">
                <a16:creationId xmlns="" xmlns:a16="http://schemas.microsoft.com/office/drawing/2014/main" id="{39116EB9-0069-42F5-8A98-F976EF65381F}"/>
              </a:ext>
            </a:extLst>
          </p:cNvPr>
          <p:cNvSpPr>
            <a:spLocks noGrp="1"/>
          </p:cNvSpPr>
          <p:nvPr userDrawn="1">
            <p:ph type="body" sz="quarter" idx="20" hasCustomPrompt="1"/>
          </p:nvPr>
        </p:nvSpPr>
        <p:spPr>
          <a:xfrm>
            <a:off x="9520313" y="1254680"/>
            <a:ext cx="2071687" cy="828985"/>
          </a:xfrm>
          <a:prstGeom prst="wedgeRoundRectCallout">
            <a:avLst>
              <a:gd name="adj1" fmla="val -68649"/>
              <a:gd name="adj2" fmla="val 50034"/>
              <a:gd name="adj3" fmla="val 16667"/>
            </a:avLst>
          </a:prstGeom>
          <a:solidFill>
            <a:schemeClr val="tx1"/>
          </a:solidFill>
        </p:spPr>
        <p:txBody>
          <a:bodyPr lIns="72000" rtlCol="0" anchor="ctr"/>
          <a:lstStyle>
            <a:lvl1pPr marL="0" indent="0" algn="ctr">
              <a:buNone/>
              <a:defRPr sz="1600" b="1" i="1">
                <a:solidFill>
                  <a:schemeClr val="bg1"/>
                </a:solidFill>
                <a:latin typeface="+mj-lt"/>
              </a:defRPr>
            </a:lvl1pPr>
            <a:lvl2pPr marL="263525" indent="0">
              <a:buNone/>
              <a:defRPr>
                <a:solidFill>
                  <a:schemeClr val="bg1"/>
                </a:solidFill>
              </a:defRPr>
            </a:lvl2pPr>
            <a:lvl3pPr marL="536575" indent="0">
              <a:buNone/>
              <a:defRPr>
                <a:solidFill>
                  <a:schemeClr val="bg1"/>
                </a:solidFill>
              </a:defRPr>
            </a:lvl3pPr>
            <a:lvl4pPr marL="811213" indent="0">
              <a:buNone/>
              <a:defRPr>
                <a:solidFill>
                  <a:schemeClr val="bg1"/>
                </a:solidFill>
              </a:defRPr>
            </a:lvl4pPr>
            <a:lvl5pPr marL="1074738" indent="0">
              <a:buNone/>
              <a:defRPr>
                <a:solidFill>
                  <a:schemeClr val="bg1"/>
                </a:solidFill>
              </a:defRPr>
            </a:lvl5pPr>
          </a:lstStyle>
          <a:p>
            <a:pPr lvl="0" rtl="0"/>
            <a:r>
              <a:rPr lang="it-IT" noProof="0"/>
              <a:t>Foto n.2</a:t>
            </a:r>
          </a:p>
        </p:txBody>
      </p:sp>
      <p:sp>
        <p:nvSpPr>
          <p:cNvPr id="5" name="Titolo 4">
            <a:extLst>
              <a:ext uri="{FF2B5EF4-FFF2-40B4-BE49-F238E27FC236}">
                <a16:creationId xmlns="" xmlns:a16="http://schemas.microsoft.com/office/drawing/2014/main" id="{E60BC9BE-C312-4619-AEBF-24C21F704CF1}"/>
              </a:ext>
            </a:extLst>
          </p:cNvPr>
          <p:cNvSpPr>
            <a:spLocks noGrp="1"/>
          </p:cNvSpPr>
          <p:nvPr>
            <p:ph type="title"/>
          </p:nvPr>
        </p:nvSpPr>
        <p:spPr/>
        <p:txBody>
          <a:bodyPr rtlCol="0"/>
          <a:lstStyle/>
          <a:p>
            <a:pPr rtl="0"/>
            <a:r>
              <a:rPr lang="it-IT" noProof="0" smtClean="0"/>
              <a:t>Fare clic per modificare lo stile del titolo</a:t>
            </a:r>
            <a:endParaRPr lang="it-IT" noProof="0"/>
          </a:p>
        </p:txBody>
      </p:sp>
      <p:sp>
        <p:nvSpPr>
          <p:cNvPr id="6" name="Segnaposto piè di pagina 5">
            <a:extLst>
              <a:ext uri="{FF2B5EF4-FFF2-40B4-BE49-F238E27FC236}">
                <a16:creationId xmlns="" xmlns:a16="http://schemas.microsoft.com/office/drawing/2014/main" id="{C09F2D66-B264-4D7C-814F-A8F0575B7C2E}"/>
              </a:ext>
            </a:extLst>
          </p:cNvPr>
          <p:cNvSpPr>
            <a:spLocks noGrp="1"/>
          </p:cNvSpPr>
          <p:nvPr>
            <p:ph type="ftr" sz="quarter" idx="21"/>
          </p:nvPr>
        </p:nvSpPr>
        <p:spPr/>
        <p:txBody>
          <a:bodyPr rtlCol="0"/>
          <a:lstStyle/>
          <a:p>
            <a:pPr rtl="0"/>
            <a:r>
              <a:rPr lang="it-IT" noProof="0"/>
              <a:t>Aggiungere un piè di pagina</a:t>
            </a:r>
          </a:p>
        </p:txBody>
      </p:sp>
      <p:sp>
        <p:nvSpPr>
          <p:cNvPr id="7" name="Segnaposto numero diapositiva 6">
            <a:extLst>
              <a:ext uri="{FF2B5EF4-FFF2-40B4-BE49-F238E27FC236}">
                <a16:creationId xmlns="" xmlns:a16="http://schemas.microsoft.com/office/drawing/2014/main" id="{37309B8E-E3FF-48B0-AE11-1D123D34371D}"/>
              </a:ext>
            </a:extLst>
          </p:cNvPr>
          <p:cNvSpPr>
            <a:spLocks noGrp="1"/>
          </p:cNvSpPr>
          <p:nvPr>
            <p:ph type="sldNum" sz="quarter" idx="22"/>
          </p:nvPr>
        </p:nvSpPr>
        <p:spPr/>
        <p:txBody>
          <a:bodyPr rtlCol="0"/>
          <a:lstStyle/>
          <a:p>
            <a:pPr rtl="0"/>
            <a:fld id="{058DB212-BFA2-403F-85EF-DFD3FF6D973A}" type="slidenum">
              <a:rPr lang="it-IT" noProof="0" smtClean="0"/>
              <a:pPr/>
              <a:t>‹N›</a:t>
            </a:fld>
            <a:endParaRPr lang="it-IT" noProof="0"/>
          </a:p>
        </p:txBody>
      </p:sp>
      <p:sp>
        <p:nvSpPr>
          <p:cNvPr id="46" name="Segnaposto testo 12">
            <a:extLst>
              <a:ext uri="{FF2B5EF4-FFF2-40B4-BE49-F238E27FC236}">
                <a16:creationId xmlns="" xmlns:a16="http://schemas.microsoft.com/office/drawing/2014/main" id="{77034241-072A-4514-B8D2-CB772358F097}"/>
              </a:ext>
            </a:extLst>
          </p:cNvPr>
          <p:cNvSpPr>
            <a:spLocks noGrp="1"/>
          </p:cNvSpPr>
          <p:nvPr>
            <p:ph type="body" sz="quarter" idx="23" hasCustomPrompt="1"/>
          </p:nvPr>
        </p:nvSpPr>
        <p:spPr>
          <a:xfrm>
            <a:off x="481429" y="4129296"/>
            <a:ext cx="2071687" cy="828985"/>
          </a:xfrm>
          <a:prstGeom prst="wedgeRoundRectCallout">
            <a:avLst>
              <a:gd name="adj1" fmla="val 66830"/>
              <a:gd name="adj2" fmla="val -55674"/>
              <a:gd name="adj3" fmla="val 16667"/>
            </a:avLst>
          </a:prstGeom>
          <a:solidFill>
            <a:schemeClr val="tx1"/>
          </a:solidFill>
        </p:spPr>
        <p:txBody>
          <a:bodyPr lIns="72000" rtlCol="0" anchor="ctr"/>
          <a:lstStyle>
            <a:lvl1pPr marL="0" indent="0" algn="ctr">
              <a:buNone/>
              <a:defRPr sz="1600" b="1" i="1">
                <a:solidFill>
                  <a:schemeClr val="bg1"/>
                </a:solidFill>
                <a:latin typeface="+mj-lt"/>
              </a:defRPr>
            </a:lvl1pPr>
            <a:lvl2pPr marL="263525" indent="0">
              <a:buNone/>
              <a:defRPr>
                <a:solidFill>
                  <a:schemeClr val="bg1"/>
                </a:solidFill>
              </a:defRPr>
            </a:lvl2pPr>
            <a:lvl3pPr marL="536575" indent="0">
              <a:buNone/>
              <a:defRPr>
                <a:solidFill>
                  <a:schemeClr val="bg1"/>
                </a:solidFill>
              </a:defRPr>
            </a:lvl3pPr>
            <a:lvl4pPr marL="811213" indent="0">
              <a:buNone/>
              <a:defRPr>
                <a:solidFill>
                  <a:schemeClr val="bg1"/>
                </a:solidFill>
              </a:defRPr>
            </a:lvl4pPr>
            <a:lvl5pPr marL="1074738" indent="0">
              <a:buNone/>
              <a:defRPr>
                <a:solidFill>
                  <a:schemeClr val="bg1"/>
                </a:solidFill>
              </a:defRPr>
            </a:lvl5pPr>
          </a:lstStyle>
          <a:p>
            <a:pPr lvl="0" rtl="0"/>
            <a:r>
              <a:rPr lang="it-IT" noProof="0"/>
              <a:t>Foto n.1</a:t>
            </a:r>
          </a:p>
        </p:txBody>
      </p:sp>
    </p:spTree>
    <p:extLst>
      <p:ext uri="{BB962C8B-B14F-4D97-AF65-F5344CB8AC3E}">
        <p14:creationId xmlns:p14="http://schemas.microsoft.com/office/powerpoint/2010/main" val="4099324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fronto senza titolo">
    <p:spTree>
      <p:nvGrpSpPr>
        <p:cNvPr id="1" name=""/>
        <p:cNvGrpSpPr/>
        <p:nvPr/>
      </p:nvGrpSpPr>
      <p:grpSpPr>
        <a:xfrm>
          <a:off x="0" y="0"/>
          <a:ext cx="0" cy="0"/>
          <a:chOff x="0" y="0"/>
          <a:chExt cx="0" cy="0"/>
        </a:xfrm>
      </p:grpSpPr>
      <p:sp>
        <p:nvSpPr>
          <p:cNvPr id="15" name="Parallelogramma 14">
            <a:extLst>
              <a:ext uri="{FF2B5EF4-FFF2-40B4-BE49-F238E27FC236}">
                <a16:creationId xmlns="" xmlns:a16="http://schemas.microsoft.com/office/drawing/2014/main" id="{AD8B2DCC-383E-4DE2-8D64-D0FDAAAFBD66}"/>
              </a:ext>
            </a:extLst>
          </p:cNvPr>
          <p:cNvSpPr/>
          <p:nvPr userDrawn="1"/>
        </p:nvSpPr>
        <p:spPr>
          <a:xfrm rot="16200000" flipH="1">
            <a:off x="2079980" y="2514407"/>
            <a:ext cx="3220061" cy="337345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6" name="Rettangolo: Angoli arrotondati 15">
            <a:extLst>
              <a:ext uri="{FF2B5EF4-FFF2-40B4-BE49-F238E27FC236}">
                <a16:creationId xmlns="" xmlns:a16="http://schemas.microsoft.com/office/drawing/2014/main" id="{0BB3C4F0-6068-487E-B600-33DB85DB06FD}"/>
              </a:ext>
            </a:extLst>
          </p:cNvPr>
          <p:cNvSpPr/>
          <p:nvPr userDrawn="1"/>
        </p:nvSpPr>
        <p:spPr>
          <a:xfrm>
            <a:off x="2156676" y="1473821"/>
            <a:ext cx="3220061" cy="3910358"/>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8" name="Segnaposto immagine 17">
            <a:extLst>
              <a:ext uri="{FF2B5EF4-FFF2-40B4-BE49-F238E27FC236}">
                <a16:creationId xmlns="" xmlns:a16="http://schemas.microsoft.com/office/drawing/2014/main" id="{F2D0CD35-6F93-431A-997D-F16BD6DEDEE6}"/>
              </a:ext>
            </a:extLst>
          </p:cNvPr>
          <p:cNvSpPr>
            <a:spLocks noGrp="1"/>
          </p:cNvSpPr>
          <p:nvPr userDrawn="1">
            <p:ph type="pic" sz="quarter" idx="11" hasCustomPrompt="1"/>
          </p:nvPr>
        </p:nvSpPr>
        <p:spPr>
          <a:xfrm flipH="1">
            <a:off x="2398706" y="1722992"/>
            <a:ext cx="2736000" cy="288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it-IT" noProof="0"/>
              <a:t>Inserire o trascinare la foto</a:t>
            </a:r>
          </a:p>
        </p:txBody>
      </p:sp>
      <p:sp>
        <p:nvSpPr>
          <p:cNvPr id="31" name="Parallelogramma 30">
            <a:extLst>
              <a:ext uri="{FF2B5EF4-FFF2-40B4-BE49-F238E27FC236}">
                <a16:creationId xmlns="" xmlns:a16="http://schemas.microsoft.com/office/drawing/2014/main" id="{B00AEFCF-4740-4F96-9450-1BE17A80E83E}"/>
              </a:ext>
            </a:extLst>
          </p:cNvPr>
          <p:cNvSpPr/>
          <p:nvPr userDrawn="1"/>
        </p:nvSpPr>
        <p:spPr>
          <a:xfrm rot="5400000">
            <a:off x="6993402" y="2514408"/>
            <a:ext cx="3220061" cy="337345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4" name="Rettangolo: Angoli arrotondati 33">
            <a:extLst>
              <a:ext uri="{FF2B5EF4-FFF2-40B4-BE49-F238E27FC236}">
                <a16:creationId xmlns="" xmlns:a16="http://schemas.microsoft.com/office/drawing/2014/main" id="{D267AE62-00A1-412E-84B7-92F55C4F65F0}"/>
              </a:ext>
            </a:extLst>
          </p:cNvPr>
          <p:cNvSpPr/>
          <p:nvPr userDrawn="1"/>
        </p:nvSpPr>
        <p:spPr>
          <a:xfrm>
            <a:off x="6815999" y="1473822"/>
            <a:ext cx="3220061" cy="3910358"/>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7" name="Segnaposto immagine 17">
            <a:extLst>
              <a:ext uri="{FF2B5EF4-FFF2-40B4-BE49-F238E27FC236}">
                <a16:creationId xmlns="" xmlns:a16="http://schemas.microsoft.com/office/drawing/2014/main" id="{4A10A739-AEE8-47CE-9B61-6428138D8C22}"/>
              </a:ext>
            </a:extLst>
          </p:cNvPr>
          <p:cNvSpPr>
            <a:spLocks noGrp="1"/>
          </p:cNvSpPr>
          <p:nvPr userDrawn="1">
            <p:ph type="pic" sz="quarter" idx="14" hasCustomPrompt="1"/>
          </p:nvPr>
        </p:nvSpPr>
        <p:spPr>
          <a:xfrm flipH="1">
            <a:off x="7018219" y="1722993"/>
            <a:ext cx="2736000" cy="288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it-IT" noProof="0"/>
              <a:t>Inserire o trascinare la foto</a:t>
            </a:r>
          </a:p>
        </p:txBody>
      </p:sp>
      <p:sp>
        <p:nvSpPr>
          <p:cNvPr id="11" name="Segnaposto testo 10">
            <a:extLst>
              <a:ext uri="{FF2B5EF4-FFF2-40B4-BE49-F238E27FC236}">
                <a16:creationId xmlns="" xmlns:a16="http://schemas.microsoft.com/office/drawing/2014/main" id="{E3938908-8151-4852-9D34-4A0EABB5D11D}"/>
              </a:ext>
            </a:extLst>
          </p:cNvPr>
          <p:cNvSpPr>
            <a:spLocks noGrp="1"/>
          </p:cNvSpPr>
          <p:nvPr userDrawn="1">
            <p:ph type="body" sz="quarter" idx="16" hasCustomPrompt="1"/>
          </p:nvPr>
        </p:nvSpPr>
        <p:spPr>
          <a:xfrm>
            <a:off x="2398706" y="4710631"/>
            <a:ext cx="2736000" cy="495300"/>
          </a:xfrm>
        </p:spPr>
        <p:txBody>
          <a:bodyPr rtlCol="0"/>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rtl="0"/>
            <a:r>
              <a:rPr lang="it-IT" noProof="0"/>
              <a:t>Didascalia foto</a:t>
            </a:r>
          </a:p>
        </p:txBody>
      </p:sp>
      <p:sp>
        <p:nvSpPr>
          <p:cNvPr id="43" name="Segnaposto testo 10">
            <a:extLst>
              <a:ext uri="{FF2B5EF4-FFF2-40B4-BE49-F238E27FC236}">
                <a16:creationId xmlns="" xmlns:a16="http://schemas.microsoft.com/office/drawing/2014/main" id="{41AFF39C-F3E3-438F-A3D2-1A0DB25498BE}"/>
              </a:ext>
            </a:extLst>
          </p:cNvPr>
          <p:cNvSpPr>
            <a:spLocks noGrp="1"/>
          </p:cNvSpPr>
          <p:nvPr userDrawn="1">
            <p:ph type="body" sz="quarter" idx="18" hasCustomPrompt="1"/>
          </p:nvPr>
        </p:nvSpPr>
        <p:spPr>
          <a:xfrm>
            <a:off x="7018219" y="4710632"/>
            <a:ext cx="2736000" cy="495300"/>
          </a:xfrm>
        </p:spPr>
        <p:txBody>
          <a:bodyPr rtlCol="0"/>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rtl="0"/>
            <a:r>
              <a:rPr lang="it-IT" noProof="0"/>
              <a:t>Didascalia foto</a:t>
            </a:r>
          </a:p>
        </p:txBody>
      </p:sp>
      <p:sp>
        <p:nvSpPr>
          <p:cNvPr id="13" name="Segnaposto testo 12">
            <a:extLst>
              <a:ext uri="{FF2B5EF4-FFF2-40B4-BE49-F238E27FC236}">
                <a16:creationId xmlns="" xmlns:a16="http://schemas.microsoft.com/office/drawing/2014/main" id="{39116EB9-0069-42F5-8A98-F976EF65381F}"/>
              </a:ext>
            </a:extLst>
          </p:cNvPr>
          <p:cNvSpPr>
            <a:spLocks noGrp="1"/>
          </p:cNvSpPr>
          <p:nvPr userDrawn="1">
            <p:ph type="body" sz="quarter" idx="20" hasCustomPrompt="1"/>
          </p:nvPr>
        </p:nvSpPr>
        <p:spPr>
          <a:xfrm>
            <a:off x="9000219" y="645314"/>
            <a:ext cx="2071687" cy="828985"/>
          </a:xfrm>
          <a:prstGeom prst="wedgeRoundRectCallout">
            <a:avLst>
              <a:gd name="adj1" fmla="val -41676"/>
              <a:gd name="adj2" fmla="val 88334"/>
              <a:gd name="adj3" fmla="val 16667"/>
            </a:avLst>
          </a:prstGeom>
          <a:solidFill>
            <a:schemeClr val="tx1"/>
          </a:solidFill>
        </p:spPr>
        <p:txBody>
          <a:bodyPr lIns="72000" rtlCol="0" anchor="ctr"/>
          <a:lstStyle>
            <a:lvl1pPr marL="0" indent="0" algn="ctr">
              <a:buNone/>
              <a:defRPr sz="1600" b="1" i="1">
                <a:solidFill>
                  <a:schemeClr val="bg1"/>
                </a:solidFill>
                <a:latin typeface="+mj-lt"/>
              </a:defRPr>
            </a:lvl1pPr>
            <a:lvl2pPr marL="263525" indent="0">
              <a:buNone/>
              <a:defRPr>
                <a:solidFill>
                  <a:schemeClr val="bg1"/>
                </a:solidFill>
              </a:defRPr>
            </a:lvl2pPr>
            <a:lvl3pPr marL="536575" indent="0">
              <a:buNone/>
              <a:defRPr>
                <a:solidFill>
                  <a:schemeClr val="bg1"/>
                </a:solidFill>
              </a:defRPr>
            </a:lvl3pPr>
            <a:lvl4pPr marL="811213" indent="0">
              <a:buNone/>
              <a:defRPr>
                <a:solidFill>
                  <a:schemeClr val="bg1"/>
                </a:solidFill>
              </a:defRPr>
            </a:lvl4pPr>
            <a:lvl5pPr marL="1074738" indent="0">
              <a:buNone/>
              <a:defRPr>
                <a:solidFill>
                  <a:schemeClr val="bg1"/>
                </a:solidFill>
              </a:defRPr>
            </a:lvl5pPr>
          </a:lstStyle>
          <a:p>
            <a:pPr lvl="0" rtl="0"/>
            <a:r>
              <a:rPr lang="it-IT" noProof="0"/>
              <a:t>Foto n.2</a:t>
            </a:r>
          </a:p>
        </p:txBody>
      </p:sp>
      <p:sp>
        <p:nvSpPr>
          <p:cNvPr id="6" name="Segnaposto piè di pagina 5">
            <a:extLst>
              <a:ext uri="{FF2B5EF4-FFF2-40B4-BE49-F238E27FC236}">
                <a16:creationId xmlns="" xmlns:a16="http://schemas.microsoft.com/office/drawing/2014/main" id="{C09F2D66-B264-4D7C-814F-A8F0575B7C2E}"/>
              </a:ext>
            </a:extLst>
          </p:cNvPr>
          <p:cNvSpPr>
            <a:spLocks noGrp="1"/>
          </p:cNvSpPr>
          <p:nvPr>
            <p:ph type="ftr" sz="quarter" idx="21"/>
          </p:nvPr>
        </p:nvSpPr>
        <p:spPr/>
        <p:txBody>
          <a:bodyPr rtlCol="0"/>
          <a:lstStyle/>
          <a:p>
            <a:pPr rtl="0"/>
            <a:r>
              <a:rPr lang="it-IT" noProof="0"/>
              <a:t>Aggiungere un piè di pagina</a:t>
            </a:r>
          </a:p>
        </p:txBody>
      </p:sp>
      <p:sp>
        <p:nvSpPr>
          <p:cNvPr id="7" name="Segnaposto numero diapositiva 6">
            <a:extLst>
              <a:ext uri="{FF2B5EF4-FFF2-40B4-BE49-F238E27FC236}">
                <a16:creationId xmlns="" xmlns:a16="http://schemas.microsoft.com/office/drawing/2014/main" id="{37309B8E-E3FF-48B0-AE11-1D123D34371D}"/>
              </a:ext>
            </a:extLst>
          </p:cNvPr>
          <p:cNvSpPr>
            <a:spLocks noGrp="1"/>
          </p:cNvSpPr>
          <p:nvPr>
            <p:ph type="sldNum" sz="quarter" idx="22"/>
          </p:nvPr>
        </p:nvSpPr>
        <p:spPr/>
        <p:txBody>
          <a:bodyPr rtlCol="0"/>
          <a:lstStyle/>
          <a:p>
            <a:pPr rtl="0"/>
            <a:fld id="{058DB212-BFA2-403F-85EF-DFD3FF6D973A}" type="slidenum">
              <a:rPr lang="it-IT" noProof="0" smtClean="0"/>
              <a:pPr/>
              <a:t>‹N›</a:t>
            </a:fld>
            <a:endParaRPr lang="it-IT" noProof="0"/>
          </a:p>
        </p:txBody>
      </p:sp>
      <p:sp>
        <p:nvSpPr>
          <p:cNvPr id="46" name="Segnaposto testo 12">
            <a:extLst>
              <a:ext uri="{FF2B5EF4-FFF2-40B4-BE49-F238E27FC236}">
                <a16:creationId xmlns="" xmlns:a16="http://schemas.microsoft.com/office/drawing/2014/main" id="{77034241-072A-4514-B8D2-CB772358F097}"/>
              </a:ext>
            </a:extLst>
          </p:cNvPr>
          <p:cNvSpPr>
            <a:spLocks noGrp="1"/>
          </p:cNvSpPr>
          <p:nvPr>
            <p:ph type="body" sz="quarter" idx="23" hasCustomPrompt="1"/>
          </p:nvPr>
        </p:nvSpPr>
        <p:spPr>
          <a:xfrm>
            <a:off x="1120096" y="645314"/>
            <a:ext cx="2071687" cy="828985"/>
          </a:xfrm>
          <a:prstGeom prst="wedgeRoundRectCallout">
            <a:avLst>
              <a:gd name="adj1" fmla="val 38631"/>
              <a:gd name="adj2" fmla="val 95993"/>
              <a:gd name="adj3" fmla="val 16667"/>
            </a:avLst>
          </a:prstGeom>
          <a:solidFill>
            <a:schemeClr val="tx1"/>
          </a:solidFill>
        </p:spPr>
        <p:txBody>
          <a:bodyPr lIns="72000" rtlCol="0" anchor="ctr"/>
          <a:lstStyle>
            <a:lvl1pPr marL="0" indent="0" algn="ctr">
              <a:buNone/>
              <a:defRPr sz="1600" b="1" i="1">
                <a:solidFill>
                  <a:schemeClr val="bg1"/>
                </a:solidFill>
                <a:latin typeface="+mj-lt"/>
              </a:defRPr>
            </a:lvl1pPr>
            <a:lvl2pPr marL="263525" indent="0">
              <a:buNone/>
              <a:defRPr>
                <a:solidFill>
                  <a:schemeClr val="bg1"/>
                </a:solidFill>
              </a:defRPr>
            </a:lvl2pPr>
            <a:lvl3pPr marL="536575" indent="0">
              <a:buNone/>
              <a:defRPr>
                <a:solidFill>
                  <a:schemeClr val="bg1"/>
                </a:solidFill>
              </a:defRPr>
            </a:lvl3pPr>
            <a:lvl4pPr marL="811213" indent="0">
              <a:buNone/>
              <a:defRPr>
                <a:solidFill>
                  <a:schemeClr val="bg1"/>
                </a:solidFill>
              </a:defRPr>
            </a:lvl4pPr>
            <a:lvl5pPr marL="1074738" indent="0">
              <a:buNone/>
              <a:defRPr>
                <a:solidFill>
                  <a:schemeClr val="bg1"/>
                </a:solidFill>
              </a:defRPr>
            </a:lvl5pPr>
          </a:lstStyle>
          <a:p>
            <a:pPr lvl="0" rtl="0"/>
            <a:r>
              <a:rPr lang="it-IT" noProof="0"/>
              <a:t>Foto n.1</a:t>
            </a:r>
          </a:p>
        </p:txBody>
      </p:sp>
      <p:sp>
        <p:nvSpPr>
          <p:cNvPr id="2" name="Titolo 1">
            <a:extLst>
              <a:ext uri="{FF2B5EF4-FFF2-40B4-BE49-F238E27FC236}">
                <a16:creationId xmlns="" xmlns:a16="http://schemas.microsoft.com/office/drawing/2014/main" id="{1C010F92-FE15-43F8-AA38-02CE149B7F8A}"/>
              </a:ext>
            </a:extLst>
          </p:cNvPr>
          <p:cNvSpPr>
            <a:spLocks noGrp="1"/>
          </p:cNvSpPr>
          <p:nvPr>
            <p:ph type="title"/>
          </p:nvPr>
        </p:nvSpPr>
        <p:spPr/>
        <p:txBody>
          <a:bodyPr rtlCol="0"/>
          <a:lstStyle/>
          <a:p>
            <a:pPr rtl="0"/>
            <a:r>
              <a:rPr lang="it-IT" noProof="0" smtClean="0"/>
              <a:t>Fare clic per modificare lo stile del titolo</a:t>
            </a:r>
            <a:endParaRPr lang="it-IT" noProof="0"/>
          </a:p>
        </p:txBody>
      </p:sp>
    </p:spTree>
    <p:extLst>
      <p:ext uri="{BB962C8B-B14F-4D97-AF65-F5344CB8AC3E}">
        <p14:creationId xmlns:p14="http://schemas.microsoft.com/office/powerpoint/2010/main" val="964972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foto con didascalie">
    <p:spTree>
      <p:nvGrpSpPr>
        <p:cNvPr id="1" name=""/>
        <p:cNvGrpSpPr/>
        <p:nvPr/>
      </p:nvGrpSpPr>
      <p:grpSpPr>
        <a:xfrm>
          <a:off x="0" y="0"/>
          <a:ext cx="0" cy="0"/>
          <a:chOff x="0" y="0"/>
          <a:chExt cx="0" cy="0"/>
        </a:xfrm>
      </p:grpSpPr>
      <p:sp>
        <p:nvSpPr>
          <p:cNvPr id="17" name="Parallelogramma 16">
            <a:extLst>
              <a:ext uri="{FF2B5EF4-FFF2-40B4-BE49-F238E27FC236}">
                <a16:creationId xmlns="" xmlns:a16="http://schemas.microsoft.com/office/drawing/2014/main" id="{CB1F026C-F353-497E-BC55-46019B42191A}"/>
              </a:ext>
            </a:extLst>
          </p:cNvPr>
          <p:cNvSpPr/>
          <p:nvPr userDrawn="1"/>
        </p:nvSpPr>
        <p:spPr>
          <a:xfrm rot="5400000">
            <a:off x="5280372" y="3153768"/>
            <a:ext cx="3220061" cy="1840706"/>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2" name="Parallelogramma 21">
            <a:extLst>
              <a:ext uri="{FF2B5EF4-FFF2-40B4-BE49-F238E27FC236}">
                <a16:creationId xmlns="" xmlns:a16="http://schemas.microsoft.com/office/drawing/2014/main" id="{D933D8A1-9AB2-4A32-A6F0-035D235A8E93}"/>
              </a:ext>
            </a:extLst>
          </p:cNvPr>
          <p:cNvSpPr/>
          <p:nvPr userDrawn="1"/>
        </p:nvSpPr>
        <p:spPr>
          <a:xfrm rot="16200000" flipH="1">
            <a:off x="3630532" y="3153768"/>
            <a:ext cx="3220061" cy="1840706"/>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5" name="Parallelogramma 14">
            <a:extLst>
              <a:ext uri="{FF2B5EF4-FFF2-40B4-BE49-F238E27FC236}">
                <a16:creationId xmlns="" xmlns:a16="http://schemas.microsoft.com/office/drawing/2014/main" id="{AD8B2DCC-383E-4DE2-8D64-D0FDAAAFBD66}"/>
              </a:ext>
            </a:extLst>
          </p:cNvPr>
          <p:cNvSpPr/>
          <p:nvPr userDrawn="1"/>
        </p:nvSpPr>
        <p:spPr>
          <a:xfrm rot="16200000" flipH="1">
            <a:off x="615659" y="2514407"/>
            <a:ext cx="3220061" cy="337345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6" name="Rettangolo: Angoli arrotondati 15">
            <a:extLst>
              <a:ext uri="{FF2B5EF4-FFF2-40B4-BE49-F238E27FC236}">
                <a16:creationId xmlns="" xmlns:a16="http://schemas.microsoft.com/office/drawing/2014/main" id="{0BB3C4F0-6068-487E-B600-33DB85DB06FD}"/>
              </a:ext>
            </a:extLst>
          </p:cNvPr>
          <p:cNvSpPr/>
          <p:nvPr userDrawn="1"/>
        </p:nvSpPr>
        <p:spPr>
          <a:xfrm>
            <a:off x="692355" y="1473821"/>
            <a:ext cx="3220061" cy="3910358"/>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8" name="Segnaposto immagine 17">
            <a:extLst>
              <a:ext uri="{FF2B5EF4-FFF2-40B4-BE49-F238E27FC236}">
                <a16:creationId xmlns="" xmlns:a16="http://schemas.microsoft.com/office/drawing/2014/main" id="{F2D0CD35-6F93-431A-997D-F16BD6DEDEE6}"/>
              </a:ext>
            </a:extLst>
          </p:cNvPr>
          <p:cNvSpPr>
            <a:spLocks noGrp="1"/>
          </p:cNvSpPr>
          <p:nvPr userDrawn="1">
            <p:ph type="pic" sz="quarter" idx="11" hasCustomPrompt="1"/>
          </p:nvPr>
        </p:nvSpPr>
        <p:spPr>
          <a:xfrm flipH="1">
            <a:off x="934385" y="1722992"/>
            <a:ext cx="2736000" cy="288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it-IT" noProof="0"/>
              <a:t>Inserire o trascinare la foto</a:t>
            </a:r>
          </a:p>
        </p:txBody>
      </p:sp>
      <p:sp>
        <p:nvSpPr>
          <p:cNvPr id="31" name="Parallelogramma 30">
            <a:extLst>
              <a:ext uri="{FF2B5EF4-FFF2-40B4-BE49-F238E27FC236}">
                <a16:creationId xmlns="" xmlns:a16="http://schemas.microsoft.com/office/drawing/2014/main" id="{B00AEFCF-4740-4F96-9450-1BE17A80E83E}"/>
              </a:ext>
            </a:extLst>
          </p:cNvPr>
          <p:cNvSpPr/>
          <p:nvPr userDrawn="1"/>
        </p:nvSpPr>
        <p:spPr>
          <a:xfrm rot="5400000">
            <a:off x="8295243" y="2514408"/>
            <a:ext cx="3220061" cy="337345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4" name="Rettangolo: Angoli arrotondati 33">
            <a:extLst>
              <a:ext uri="{FF2B5EF4-FFF2-40B4-BE49-F238E27FC236}">
                <a16:creationId xmlns="" xmlns:a16="http://schemas.microsoft.com/office/drawing/2014/main" id="{D267AE62-00A1-412E-84B7-92F55C4F65F0}"/>
              </a:ext>
            </a:extLst>
          </p:cNvPr>
          <p:cNvSpPr/>
          <p:nvPr userDrawn="1"/>
        </p:nvSpPr>
        <p:spPr>
          <a:xfrm>
            <a:off x="8117840" y="1473822"/>
            <a:ext cx="3220061" cy="3910358"/>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7" name="Segnaposto immagine 17">
            <a:extLst>
              <a:ext uri="{FF2B5EF4-FFF2-40B4-BE49-F238E27FC236}">
                <a16:creationId xmlns="" xmlns:a16="http://schemas.microsoft.com/office/drawing/2014/main" id="{4A10A739-AEE8-47CE-9B61-6428138D8C22}"/>
              </a:ext>
            </a:extLst>
          </p:cNvPr>
          <p:cNvSpPr>
            <a:spLocks noGrp="1"/>
          </p:cNvSpPr>
          <p:nvPr userDrawn="1">
            <p:ph type="pic" sz="quarter" idx="14" hasCustomPrompt="1"/>
          </p:nvPr>
        </p:nvSpPr>
        <p:spPr>
          <a:xfrm flipH="1">
            <a:off x="8320060" y="1722993"/>
            <a:ext cx="2736000" cy="288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it-IT" noProof="0"/>
              <a:t>Inserire o trascinare la foto</a:t>
            </a:r>
          </a:p>
        </p:txBody>
      </p:sp>
      <p:sp>
        <p:nvSpPr>
          <p:cNvPr id="11" name="Segnaposto testo 10">
            <a:extLst>
              <a:ext uri="{FF2B5EF4-FFF2-40B4-BE49-F238E27FC236}">
                <a16:creationId xmlns="" xmlns:a16="http://schemas.microsoft.com/office/drawing/2014/main" id="{E3938908-8151-4852-9D34-4A0EABB5D11D}"/>
              </a:ext>
            </a:extLst>
          </p:cNvPr>
          <p:cNvSpPr>
            <a:spLocks noGrp="1"/>
          </p:cNvSpPr>
          <p:nvPr userDrawn="1">
            <p:ph type="body" sz="quarter" idx="16" hasCustomPrompt="1"/>
          </p:nvPr>
        </p:nvSpPr>
        <p:spPr>
          <a:xfrm>
            <a:off x="934385" y="4710631"/>
            <a:ext cx="2736000" cy="495300"/>
          </a:xfrm>
        </p:spPr>
        <p:txBody>
          <a:bodyPr rtlCol="0"/>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rtl="0"/>
            <a:r>
              <a:rPr lang="it-IT" noProof="0"/>
              <a:t>Didascalia foto</a:t>
            </a:r>
          </a:p>
        </p:txBody>
      </p:sp>
      <p:sp>
        <p:nvSpPr>
          <p:cNvPr id="43" name="Segnaposto testo 10">
            <a:extLst>
              <a:ext uri="{FF2B5EF4-FFF2-40B4-BE49-F238E27FC236}">
                <a16:creationId xmlns="" xmlns:a16="http://schemas.microsoft.com/office/drawing/2014/main" id="{41AFF39C-F3E3-438F-A3D2-1A0DB25498BE}"/>
              </a:ext>
            </a:extLst>
          </p:cNvPr>
          <p:cNvSpPr>
            <a:spLocks noGrp="1"/>
          </p:cNvSpPr>
          <p:nvPr userDrawn="1">
            <p:ph type="body" sz="quarter" idx="18" hasCustomPrompt="1"/>
          </p:nvPr>
        </p:nvSpPr>
        <p:spPr>
          <a:xfrm>
            <a:off x="8320060" y="4710632"/>
            <a:ext cx="2736000" cy="495300"/>
          </a:xfrm>
        </p:spPr>
        <p:txBody>
          <a:bodyPr rtlCol="0"/>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rtl="0"/>
            <a:r>
              <a:rPr lang="it-IT" noProof="0"/>
              <a:t>Didascalia foto</a:t>
            </a:r>
          </a:p>
        </p:txBody>
      </p:sp>
      <p:sp>
        <p:nvSpPr>
          <p:cNvPr id="5" name="Titolo 4">
            <a:extLst>
              <a:ext uri="{FF2B5EF4-FFF2-40B4-BE49-F238E27FC236}">
                <a16:creationId xmlns="" xmlns:a16="http://schemas.microsoft.com/office/drawing/2014/main" id="{E60BC9BE-C312-4619-AEBF-24C21F704CF1}"/>
              </a:ext>
            </a:extLst>
          </p:cNvPr>
          <p:cNvSpPr>
            <a:spLocks noGrp="1"/>
          </p:cNvSpPr>
          <p:nvPr>
            <p:ph type="title"/>
          </p:nvPr>
        </p:nvSpPr>
        <p:spPr/>
        <p:txBody>
          <a:bodyPr rtlCol="0"/>
          <a:lstStyle/>
          <a:p>
            <a:pPr rtl="0"/>
            <a:r>
              <a:rPr lang="it-IT" noProof="0" smtClean="0"/>
              <a:t>Fare clic per modificare lo stile del titolo</a:t>
            </a:r>
            <a:endParaRPr lang="it-IT" noProof="0"/>
          </a:p>
        </p:txBody>
      </p:sp>
      <p:sp>
        <p:nvSpPr>
          <p:cNvPr id="6" name="Segnaposto piè di pagina 5">
            <a:extLst>
              <a:ext uri="{FF2B5EF4-FFF2-40B4-BE49-F238E27FC236}">
                <a16:creationId xmlns="" xmlns:a16="http://schemas.microsoft.com/office/drawing/2014/main" id="{C09F2D66-B264-4D7C-814F-A8F0575B7C2E}"/>
              </a:ext>
            </a:extLst>
          </p:cNvPr>
          <p:cNvSpPr>
            <a:spLocks noGrp="1"/>
          </p:cNvSpPr>
          <p:nvPr>
            <p:ph type="ftr" sz="quarter" idx="21"/>
          </p:nvPr>
        </p:nvSpPr>
        <p:spPr/>
        <p:txBody>
          <a:bodyPr rtlCol="0"/>
          <a:lstStyle/>
          <a:p>
            <a:pPr rtl="0"/>
            <a:r>
              <a:rPr lang="it-IT" noProof="0"/>
              <a:t>Aggiungere un piè di pagina</a:t>
            </a:r>
          </a:p>
        </p:txBody>
      </p:sp>
      <p:sp>
        <p:nvSpPr>
          <p:cNvPr id="7" name="Segnaposto numero diapositiva 6">
            <a:extLst>
              <a:ext uri="{FF2B5EF4-FFF2-40B4-BE49-F238E27FC236}">
                <a16:creationId xmlns="" xmlns:a16="http://schemas.microsoft.com/office/drawing/2014/main" id="{37309B8E-E3FF-48B0-AE11-1D123D34371D}"/>
              </a:ext>
            </a:extLst>
          </p:cNvPr>
          <p:cNvSpPr>
            <a:spLocks noGrp="1"/>
          </p:cNvSpPr>
          <p:nvPr>
            <p:ph type="sldNum" sz="quarter" idx="22"/>
          </p:nvPr>
        </p:nvSpPr>
        <p:spPr/>
        <p:txBody>
          <a:bodyPr rtlCol="0"/>
          <a:lstStyle/>
          <a:p>
            <a:pPr rtl="0"/>
            <a:fld id="{058DB212-BFA2-403F-85EF-DFD3FF6D973A}" type="slidenum">
              <a:rPr lang="it-IT" noProof="0" smtClean="0"/>
              <a:pPr/>
              <a:t>‹N›</a:t>
            </a:fld>
            <a:endParaRPr lang="it-IT" noProof="0"/>
          </a:p>
        </p:txBody>
      </p:sp>
      <p:sp>
        <p:nvSpPr>
          <p:cNvPr id="19" name="Rettangolo: Angoli arrotondati 18">
            <a:extLst>
              <a:ext uri="{FF2B5EF4-FFF2-40B4-BE49-F238E27FC236}">
                <a16:creationId xmlns="" xmlns:a16="http://schemas.microsoft.com/office/drawing/2014/main" id="{ABDFF418-1C38-4D1C-88D1-5F4AAD1CDFC5}"/>
              </a:ext>
            </a:extLst>
          </p:cNvPr>
          <p:cNvSpPr/>
          <p:nvPr userDrawn="1"/>
        </p:nvSpPr>
        <p:spPr>
          <a:xfrm>
            <a:off x="4405097" y="1473822"/>
            <a:ext cx="3220061" cy="3910358"/>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0" name="Segnaposto immagine 17">
            <a:extLst>
              <a:ext uri="{FF2B5EF4-FFF2-40B4-BE49-F238E27FC236}">
                <a16:creationId xmlns="" xmlns:a16="http://schemas.microsoft.com/office/drawing/2014/main" id="{2AE70F6C-C123-4AD4-828A-49FBA72A0FDF}"/>
              </a:ext>
            </a:extLst>
          </p:cNvPr>
          <p:cNvSpPr>
            <a:spLocks noGrp="1"/>
          </p:cNvSpPr>
          <p:nvPr>
            <p:ph type="pic" sz="quarter" idx="23" hasCustomPrompt="1"/>
          </p:nvPr>
        </p:nvSpPr>
        <p:spPr>
          <a:xfrm flipH="1">
            <a:off x="4627222" y="1722993"/>
            <a:ext cx="2736000" cy="288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it-IT" noProof="0"/>
              <a:t>Inserire o trascinare la foto</a:t>
            </a:r>
          </a:p>
        </p:txBody>
      </p:sp>
      <p:sp>
        <p:nvSpPr>
          <p:cNvPr id="21" name="Segnaposto testo 10">
            <a:extLst>
              <a:ext uri="{FF2B5EF4-FFF2-40B4-BE49-F238E27FC236}">
                <a16:creationId xmlns="" xmlns:a16="http://schemas.microsoft.com/office/drawing/2014/main" id="{E3CD4E7B-A065-45F0-B6B0-62967526E4A5}"/>
              </a:ext>
            </a:extLst>
          </p:cNvPr>
          <p:cNvSpPr>
            <a:spLocks noGrp="1"/>
          </p:cNvSpPr>
          <p:nvPr>
            <p:ph type="body" sz="quarter" idx="24" hasCustomPrompt="1"/>
          </p:nvPr>
        </p:nvSpPr>
        <p:spPr>
          <a:xfrm>
            <a:off x="4627222" y="4710632"/>
            <a:ext cx="2736000" cy="495300"/>
          </a:xfrm>
        </p:spPr>
        <p:txBody>
          <a:bodyPr rtlCol="0"/>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rtl="0"/>
            <a:r>
              <a:rPr lang="it-IT" noProof="0"/>
              <a:t>Didascalia foto</a:t>
            </a:r>
          </a:p>
        </p:txBody>
      </p:sp>
    </p:spTree>
    <p:extLst>
      <p:ext uri="{BB962C8B-B14F-4D97-AF65-F5344CB8AC3E}">
        <p14:creationId xmlns:p14="http://schemas.microsoft.com/office/powerpoint/2010/main" val="3036462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 foto griglia casuale">
    <p:spTree>
      <p:nvGrpSpPr>
        <p:cNvPr id="1" name=""/>
        <p:cNvGrpSpPr/>
        <p:nvPr/>
      </p:nvGrpSpPr>
      <p:grpSpPr>
        <a:xfrm>
          <a:off x="0" y="0"/>
          <a:ext cx="0" cy="0"/>
          <a:chOff x="0" y="0"/>
          <a:chExt cx="0" cy="0"/>
        </a:xfrm>
      </p:grpSpPr>
      <p:sp>
        <p:nvSpPr>
          <p:cNvPr id="18" name="Segnaposto immagine 17">
            <a:extLst>
              <a:ext uri="{FF2B5EF4-FFF2-40B4-BE49-F238E27FC236}">
                <a16:creationId xmlns="" xmlns:a16="http://schemas.microsoft.com/office/drawing/2014/main" id="{F2D0CD35-6F93-431A-997D-F16BD6DEDEE6}"/>
              </a:ext>
            </a:extLst>
          </p:cNvPr>
          <p:cNvSpPr>
            <a:spLocks noGrp="1"/>
          </p:cNvSpPr>
          <p:nvPr>
            <p:ph type="pic" sz="quarter" idx="11" hasCustomPrompt="1"/>
          </p:nvPr>
        </p:nvSpPr>
        <p:spPr>
          <a:xfrm flipH="1">
            <a:off x="2988000" y="3716886"/>
            <a:ext cx="2880000" cy="216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it-IT" noProof="0"/>
              <a:t>Inserire o trascinare la foto</a:t>
            </a:r>
          </a:p>
        </p:txBody>
      </p:sp>
      <p:sp>
        <p:nvSpPr>
          <p:cNvPr id="5" name="Titolo 4">
            <a:extLst>
              <a:ext uri="{FF2B5EF4-FFF2-40B4-BE49-F238E27FC236}">
                <a16:creationId xmlns="" xmlns:a16="http://schemas.microsoft.com/office/drawing/2014/main" id="{E60BC9BE-C312-4619-AEBF-24C21F704CF1}"/>
              </a:ext>
            </a:extLst>
          </p:cNvPr>
          <p:cNvSpPr>
            <a:spLocks noGrp="1"/>
          </p:cNvSpPr>
          <p:nvPr>
            <p:ph type="title"/>
          </p:nvPr>
        </p:nvSpPr>
        <p:spPr/>
        <p:txBody>
          <a:bodyPr rtlCol="0"/>
          <a:lstStyle/>
          <a:p>
            <a:pPr rtl="0"/>
            <a:r>
              <a:rPr lang="it-IT" noProof="0" smtClean="0"/>
              <a:t>Fare clic per modificare lo stile del titolo</a:t>
            </a:r>
            <a:endParaRPr lang="it-IT" noProof="0"/>
          </a:p>
        </p:txBody>
      </p:sp>
      <p:sp>
        <p:nvSpPr>
          <p:cNvPr id="6" name="Segnaposto piè di pagina 5">
            <a:extLst>
              <a:ext uri="{FF2B5EF4-FFF2-40B4-BE49-F238E27FC236}">
                <a16:creationId xmlns="" xmlns:a16="http://schemas.microsoft.com/office/drawing/2014/main" id="{C09F2D66-B264-4D7C-814F-A8F0575B7C2E}"/>
              </a:ext>
            </a:extLst>
          </p:cNvPr>
          <p:cNvSpPr>
            <a:spLocks noGrp="1"/>
          </p:cNvSpPr>
          <p:nvPr>
            <p:ph type="ftr" sz="quarter" idx="21"/>
          </p:nvPr>
        </p:nvSpPr>
        <p:spPr/>
        <p:txBody>
          <a:bodyPr rtlCol="0"/>
          <a:lstStyle/>
          <a:p>
            <a:pPr rtl="0"/>
            <a:r>
              <a:rPr lang="it-IT" noProof="0"/>
              <a:t>Aggiungere un piè di pagina</a:t>
            </a:r>
          </a:p>
        </p:txBody>
      </p:sp>
      <p:sp>
        <p:nvSpPr>
          <p:cNvPr id="7" name="Segnaposto numero diapositiva 6">
            <a:extLst>
              <a:ext uri="{FF2B5EF4-FFF2-40B4-BE49-F238E27FC236}">
                <a16:creationId xmlns="" xmlns:a16="http://schemas.microsoft.com/office/drawing/2014/main" id="{37309B8E-E3FF-48B0-AE11-1D123D34371D}"/>
              </a:ext>
            </a:extLst>
          </p:cNvPr>
          <p:cNvSpPr>
            <a:spLocks noGrp="1"/>
          </p:cNvSpPr>
          <p:nvPr>
            <p:ph type="sldNum" sz="quarter" idx="22"/>
          </p:nvPr>
        </p:nvSpPr>
        <p:spPr/>
        <p:txBody>
          <a:bodyPr rtlCol="0"/>
          <a:lstStyle/>
          <a:p>
            <a:pPr rtl="0"/>
            <a:fld id="{058DB212-BFA2-403F-85EF-DFD3FF6D973A}" type="slidenum">
              <a:rPr lang="it-IT" noProof="0" smtClean="0"/>
              <a:pPr/>
              <a:t>‹N›</a:t>
            </a:fld>
            <a:endParaRPr lang="it-IT" noProof="0"/>
          </a:p>
        </p:txBody>
      </p:sp>
      <p:sp>
        <p:nvSpPr>
          <p:cNvPr id="20" name="Segnaposto immagine 17">
            <a:extLst>
              <a:ext uri="{FF2B5EF4-FFF2-40B4-BE49-F238E27FC236}">
                <a16:creationId xmlns="" xmlns:a16="http://schemas.microsoft.com/office/drawing/2014/main" id="{2AE70F6C-C123-4AD4-828A-49FBA72A0FDF}"/>
              </a:ext>
            </a:extLst>
          </p:cNvPr>
          <p:cNvSpPr>
            <a:spLocks noGrp="1"/>
          </p:cNvSpPr>
          <p:nvPr>
            <p:ph type="pic" sz="quarter" idx="23" hasCustomPrompt="1"/>
          </p:nvPr>
        </p:nvSpPr>
        <p:spPr>
          <a:xfrm flipH="1">
            <a:off x="6156000" y="1269000"/>
            <a:ext cx="2160000" cy="288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it-IT" noProof="0"/>
              <a:t>Inserire o trascinare la foto</a:t>
            </a:r>
          </a:p>
        </p:txBody>
      </p:sp>
      <p:sp>
        <p:nvSpPr>
          <p:cNvPr id="33" name="Segnaposto immagine 17">
            <a:extLst>
              <a:ext uri="{FF2B5EF4-FFF2-40B4-BE49-F238E27FC236}">
                <a16:creationId xmlns="" xmlns:a16="http://schemas.microsoft.com/office/drawing/2014/main" id="{13FCE36B-BAA2-42E5-8BAF-73725A608552}"/>
              </a:ext>
            </a:extLst>
          </p:cNvPr>
          <p:cNvSpPr>
            <a:spLocks noGrp="1"/>
          </p:cNvSpPr>
          <p:nvPr>
            <p:ph type="pic" sz="quarter" idx="24" hasCustomPrompt="1"/>
          </p:nvPr>
        </p:nvSpPr>
        <p:spPr>
          <a:xfrm flipH="1">
            <a:off x="4013200" y="1574200"/>
            <a:ext cx="1854800" cy="18548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pPr rtl="0"/>
            <a:r>
              <a:rPr lang="it-IT" noProof="0"/>
              <a:t>Inserire o trascinare la foto</a:t>
            </a:r>
          </a:p>
        </p:txBody>
      </p:sp>
      <p:sp>
        <p:nvSpPr>
          <p:cNvPr id="36" name="Segnaposto immagine 17">
            <a:extLst>
              <a:ext uri="{FF2B5EF4-FFF2-40B4-BE49-F238E27FC236}">
                <a16:creationId xmlns="" xmlns:a16="http://schemas.microsoft.com/office/drawing/2014/main" id="{9F03173D-6456-49F0-AEBE-29F680CC01F1}"/>
              </a:ext>
            </a:extLst>
          </p:cNvPr>
          <p:cNvSpPr>
            <a:spLocks noGrp="1" noChangeAspect="1"/>
          </p:cNvSpPr>
          <p:nvPr>
            <p:ph type="pic" sz="quarter" idx="26" hasCustomPrompt="1"/>
          </p:nvPr>
        </p:nvSpPr>
        <p:spPr>
          <a:xfrm flipH="1">
            <a:off x="1764000" y="3716886"/>
            <a:ext cx="936000" cy="1248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pPr rtl="0"/>
            <a:r>
              <a:rPr lang="it-IT" noProof="0"/>
              <a:t>Inserire o trascinare la foto</a:t>
            </a:r>
          </a:p>
        </p:txBody>
      </p:sp>
      <p:sp>
        <p:nvSpPr>
          <p:cNvPr id="38" name="Segnaposto immagine 17">
            <a:extLst>
              <a:ext uri="{FF2B5EF4-FFF2-40B4-BE49-F238E27FC236}">
                <a16:creationId xmlns="" xmlns:a16="http://schemas.microsoft.com/office/drawing/2014/main" id="{AB5FAB3E-720D-4639-B757-17D40918629A}"/>
              </a:ext>
            </a:extLst>
          </p:cNvPr>
          <p:cNvSpPr>
            <a:spLocks noGrp="1"/>
          </p:cNvSpPr>
          <p:nvPr>
            <p:ph type="pic" sz="quarter" idx="27" hasCustomPrompt="1"/>
          </p:nvPr>
        </p:nvSpPr>
        <p:spPr>
          <a:xfrm flipH="1">
            <a:off x="6156000" y="4424886"/>
            <a:ext cx="2160000" cy="1452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it-IT" noProof="0"/>
              <a:t>Inserire o trascinare la foto</a:t>
            </a:r>
          </a:p>
        </p:txBody>
      </p:sp>
      <p:sp>
        <p:nvSpPr>
          <p:cNvPr id="39" name="Segnaposto immagine 17">
            <a:extLst>
              <a:ext uri="{FF2B5EF4-FFF2-40B4-BE49-F238E27FC236}">
                <a16:creationId xmlns="" xmlns:a16="http://schemas.microsoft.com/office/drawing/2014/main" id="{8065AFC5-5095-498F-96E5-C33DB7DE3E35}"/>
              </a:ext>
            </a:extLst>
          </p:cNvPr>
          <p:cNvSpPr>
            <a:spLocks noGrp="1"/>
          </p:cNvSpPr>
          <p:nvPr>
            <p:ph type="pic" sz="quarter" idx="28" hasCustomPrompt="1"/>
          </p:nvPr>
        </p:nvSpPr>
        <p:spPr>
          <a:xfrm flipH="1">
            <a:off x="2285200" y="2338522"/>
            <a:ext cx="1440000" cy="108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it-IT" noProof="0"/>
              <a:t>Inserire o trascinare la foto</a:t>
            </a:r>
          </a:p>
        </p:txBody>
      </p:sp>
      <p:sp>
        <p:nvSpPr>
          <p:cNvPr id="40" name="Segnaposto immagine 17">
            <a:extLst>
              <a:ext uri="{FF2B5EF4-FFF2-40B4-BE49-F238E27FC236}">
                <a16:creationId xmlns="" xmlns:a16="http://schemas.microsoft.com/office/drawing/2014/main" id="{81AEA7A2-5016-48D0-9A9F-38F676D380F1}"/>
              </a:ext>
            </a:extLst>
          </p:cNvPr>
          <p:cNvSpPr>
            <a:spLocks noGrp="1" noChangeAspect="1"/>
          </p:cNvSpPr>
          <p:nvPr>
            <p:ph type="pic" sz="quarter" idx="29" hasCustomPrompt="1"/>
          </p:nvPr>
        </p:nvSpPr>
        <p:spPr>
          <a:xfrm flipH="1">
            <a:off x="8604000" y="2878522"/>
            <a:ext cx="936000" cy="1248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pPr rtl="0"/>
            <a:r>
              <a:rPr lang="it-IT" noProof="0"/>
              <a:t>Inserire o trascinare la foto</a:t>
            </a:r>
          </a:p>
        </p:txBody>
      </p:sp>
      <p:sp>
        <p:nvSpPr>
          <p:cNvPr id="42" name="Segnaposto immagine 17">
            <a:extLst>
              <a:ext uri="{FF2B5EF4-FFF2-40B4-BE49-F238E27FC236}">
                <a16:creationId xmlns="" xmlns:a16="http://schemas.microsoft.com/office/drawing/2014/main" id="{7106428B-90DC-44C2-B74F-394F47A5D028}"/>
              </a:ext>
            </a:extLst>
          </p:cNvPr>
          <p:cNvSpPr>
            <a:spLocks noGrp="1"/>
          </p:cNvSpPr>
          <p:nvPr>
            <p:ph type="pic" sz="quarter" idx="31" hasCustomPrompt="1"/>
          </p:nvPr>
        </p:nvSpPr>
        <p:spPr>
          <a:xfrm flipH="1">
            <a:off x="8604000" y="4418786"/>
            <a:ext cx="1080000" cy="108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pPr rtl="0"/>
            <a:r>
              <a:rPr lang="it-IT" noProof="0"/>
              <a:t>Inserire o trascinare la foto</a:t>
            </a:r>
          </a:p>
        </p:txBody>
      </p:sp>
      <p:sp>
        <p:nvSpPr>
          <p:cNvPr id="44" name="Segnaposto immagine 17">
            <a:extLst>
              <a:ext uri="{FF2B5EF4-FFF2-40B4-BE49-F238E27FC236}">
                <a16:creationId xmlns="" xmlns:a16="http://schemas.microsoft.com/office/drawing/2014/main" id="{1FE93498-9D95-47A7-B1C1-5F8AA73FB611}"/>
              </a:ext>
            </a:extLst>
          </p:cNvPr>
          <p:cNvSpPr>
            <a:spLocks noGrp="1"/>
          </p:cNvSpPr>
          <p:nvPr>
            <p:ph type="pic" sz="quarter" idx="32" hasCustomPrompt="1"/>
          </p:nvPr>
        </p:nvSpPr>
        <p:spPr>
          <a:xfrm flipH="1">
            <a:off x="8604000" y="1512000"/>
            <a:ext cx="1440000" cy="108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it-IT" noProof="0"/>
              <a:t>Inserire o trascinare la foto</a:t>
            </a:r>
          </a:p>
        </p:txBody>
      </p:sp>
      <p:sp>
        <p:nvSpPr>
          <p:cNvPr id="45" name="Segnaposto immagine 17">
            <a:extLst>
              <a:ext uri="{FF2B5EF4-FFF2-40B4-BE49-F238E27FC236}">
                <a16:creationId xmlns="" xmlns:a16="http://schemas.microsoft.com/office/drawing/2014/main" id="{12969B3E-3263-45D2-A063-7A1376963997}"/>
              </a:ext>
            </a:extLst>
          </p:cNvPr>
          <p:cNvSpPr>
            <a:spLocks noGrp="1"/>
          </p:cNvSpPr>
          <p:nvPr>
            <p:ph type="pic" sz="quarter" idx="33" hasCustomPrompt="1"/>
          </p:nvPr>
        </p:nvSpPr>
        <p:spPr>
          <a:xfrm flipH="1">
            <a:off x="9828000" y="2878522"/>
            <a:ext cx="540000" cy="540000"/>
          </a:xfrm>
          <a:solidFill>
            <a:schemeClr val="tx1">
              <a:lumMod val="75000"/>
              <a:lumOff val="25000"/>
            </a:schemeClr>
          </a:solidFill>
          <a:effectLst>
            <a:innerShdw blurRad="25400" dist="12700" dir="13500000">
              <a:prstClr val="black">
                <a:alpha val="16000"/>
              </a:prstClr>
            </a:innerShdw>
          </a:effectLst>
        </p:spPr>
        <p:txBody>
          <a:bodyPr lIns="0" rIns="0" rtlCol="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pPr rtl="0"/>
            <a:r>
              <a:rPr lang="it-IT" noProof="0"/>
              <a:t>Immagine</a:t>
            </a:r>
          </a:p>
        </p:txBody>
      </p:sp>
      <p:sp>
        <p:nvSpPr>
          <p:cNvPr id="46" name="Segnaposto immagine 17">
            <a:extLst>
              <a:ext uri="{FF2B5EF4-FFF2-40B4-BE49-F238E27FC236}">
                <a16:creationId xmlns="" xmlns:a16="http://schemas.microsoft.com/office/drawing/2014/main" id="{0693B163-3210-4BA5-8F2F-C3C8C816C1CE}"/>
              </a:ext>
            </a:extLst>
          </p:cNvPr>
          <p:cNvSpPr>
            <a:spLocks noGrp="1"/>
          </p:cNvSpPr>
          <p:nvPr>
            <p:ph type="pic" sz="quarter" idx="34" hasCustomPrompt="1"/>
          </p:nvPr>
        </p:nvSpPr>
        <p:spPr>
          <a:xfrm flipH="1">
            <a:off x="938800" y="4418786"/>
            <a:ext cx="540000" cy="540000"/>
          </a:xfrm>
          <a:solidFill>
            <a:schemeClr val="tx1">
              <a:lumMod val="75000"/>
              <a:lumOff val="25000"/>
            </a:schemeClr>
          </a:solidFill>
          <a:effectLst>
            <a:innerShdw blurRad="25400" dist="12700" dir="13500000">
              <a:prstClr val="black">
                <a:alpha val="16000"/>
              </a:prstClr>
            </a:innerShdw>
          </a:effectLst>
        </p:spPr>
        <p:txBody>
          <a:bodyPr lIns="0" rIns="0" rtlCol="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pPr rtl="0"/>
            <a:r>
              <a:rPr lang="it-IT" noProof="0"/>
              <a:t>Immagine</a:t>
            </a:r>
          </a:p>
        </p:txBody>
      </p:sp>
    </p:spTree>
    <p:extLst>
      <p:ext uri="{BB962C8B-B14F-4D97-AF65-F5344CB8AC3E}">
        <p14:creationId xmlns:p14="http://schemas.microsoft.com/office/powerpoint/2010/main" val="1749190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 foto griglia casuale (senza titolo)">
    <p:spTree>
      <p:nvGrpSpPr>
        <p:cNvPr id="1" name=""/>
        <p:cNvGrpSpPr/>
        <p:nvPr/>
      </p:nvGrpSpPr>
      <p:grpSpPr>
        <a:xfrm>
          <a:off x="0" y="0"/>
          <a:ext cx="0" cy="0"/>
          <a:chOff x="0" y="0"/>
          <a:chExt cx="0" cy="0"/>
        </a:xfrm>
      </p:grpSpPr>
      <p:sp>
        <p:nvSpPr>
          <p:cNvPr id="18" name="Segnaposto immagine 17">
            <a:extLst>
              <a:ext uri="{FF2B5EF4-FFF2-40B4-BE49-F238E27FC236}">
                <a16:creationId xmlns="" xmlns:a16="http://schemas.microsoft.com/office/drawing/2014/main" id="{F2D0CD35-6F93-431A-997D-F16BD6DEDEE6}"/>
              </a:ext>
            </a:extLst>
          </p:cNvPr>
          <p:cNvSpPr>
            <a:spLocks noGrp="1"/>
          </p:cNvSpPr>
          <p:nvPr>
            <p:ph type="pic" sz="quarter" idx="11" hasCustomPrompt="1"/>
          </p:nvPr>
        </p:nvSpPr>
        <p:spPr>
          <a:xfrm flipH="1">
            <a:off x="2988000" y="3361286"/>
            <a:ext cx="2880000" cy="216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it-IT" noProof="0"/>
              <a:t>Inserire o trascinare la foto</a:t>
            </a:r>
          </a:p>
        </p:txBody>
      </p:sp>
      <p:sp>
        <p:nvSpPr>
          <p:cNvPr id="6" name="Segnaposto piè di pagina 5">
            <a:extLst>
              <a:ext uri="{FF2B5EF4-FFF2-40B4-BE49-F238E27FC236}">
                <a16:creationId xmlns="" xmlns:a16="http://schemas.microsoft.com/office/drawing/2014/main" id="{C09F2D66-B264-4D7C-814F-A8F0575B7C2E}"/>
              </a:ext>
            </a:extLst>
          </p:cNvPr>
          <p:cNvSpPr>
            <a:spLocks noGrp="1"/>
          </p:cNvSpPr>
          <p:nvPr>
            <p:ph type="ftr" sz="quarter" idx="21"/>
          </p:nvPr>
        </p:nvSpPr>
        <p:spPr/>
        <p:txBody>
          <a:bodyPr rtlCol="0"/>
          <a:lstStyle/>
          <a:p>
            <a:pPr rtl="0"/>
            <a:r>
              <a:rPr lang="it-IT" noProof="0"/>
              <a:t>Aggiungere un piè di pagina</a:t>
            </a:r>
          </a:p>
        </p:txBody>
      </p:sp>
      <p:sp>
        <p:nvSpPr>
          <p:cNvPr id="7" name="Segnaposto numero diapositiva 6">
            <a:extLst>
              <a:ext uri="{FF2B5EF4-FFF2-40B4-BE49-F238E27FC236}">
                <a16:creationId xmlns="" xmlns:a16="http://schemas.microsoft.com/office/drawing/2014/main" id="{37309B8E-E3FF-48B0-AE11-1D123D34371D}"/>
              </a:ext>
            </a:extLst>
          </p:cNvPr>
          <p:cNvSpPr>
            <a:spLocks noGrp="1"/>
          </p:cNvSpPr>
          <p:nvPr>
            <p:ph type="sldNum" sz="quarter" idx="22"/>
          </p:nvPr>
        </p:nvSpPr>
        <p:spPr/>
        <p:txBody>
          <a:bodyPr rtlCol="0"/>
          <a:lstStyle/>
          <a:p>
            <a:pPr rtl="0"/>
            <a:fld id="{058DB212-BFA2-403F-85EF-DFD3FF6D973A}" type="slidenum">
              <a:rPr lang="it-IT" noProof="0" smtClean="0"/>
              <a:pPr/>
              <a:t>‹N›</a:t>
            </a:fld>
            <a:endParaRPr lang="it-IT" noProof="0"/>
          </a:p>
        </p:txBody>
      </p:sp>
      <p:sp>
        <p:nvSpPr>
          <p:cNvPr id="20" name="Segnaposto immagine 17">
            <a:extLst>
              <a:ext uri="{FF2B5EF4-FFF2-40B4-BE49-F238E27FC236}">
                <a16:creationId xmlns="" xmlns:a16="http://schemas.microsoft.com/office/drawing/2014/main" id="{2AE70F6C-C123-4AD4-828A-49FBA72A0FDF}"/>
              </a:ext>
            </a:extLst>
          </p:cNvPr>
          <p:cNvSpPr>
            <a:spLocks noGrp="1"/>
          </p:cNvSpPr>
          <p:nvPr>
            <p:ph type="pic" sz="quarter" idx="23" hasCustomPrompt="1"/>
          </p:nvPr>
        </p:nvSpPr>
        <p:spPr>
          <a:xfrm flipH="1">
            <a:off x="6156000" y="913400"/>
            <a:ext cx="2160000" cy="288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it-IT" noProof="0"/>
              <a:t>Inserire o trascinare la foto</a:t>
            </a:r>
          </a:p>
        </p:txBody>
      </p:sp>
      <p:sp>
        <p:nvSpPr>
          <p:cNvPr id="33" name="Segnaposto immagine 17">
            <a:extLst>
              <a:ext uri="{FF2B5EF4-FFF2-40B4-BE49-F238E27FC236}">
                <a16:creationId xmlns="" xmlns:a16="http://schemas.microsoft.com/office/drawing/2014/main" id="{13FCE36B-BAA2-42E5-8BAF-73725A608552}"/>
              </a:ext>
            </a:extLst>
          </p:cNvPr>
          <p:cNvSpPr>
            <a:spLocks noGrp="1"/>
          </p:cNvSpPr>
          <p:nvPr>
            <p:ph type="pic" sz="quarter" idx="24" hasCustomPrompt="1"/>
          </p:nvPr>
        </p:nvSpPr>
        <p:spPr>
          <a:xfrm flipH="1">
            <a:off x="4013200" y="1218600"/>
            <a:ext cx="1854800" cy="18548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pPr rtl="0"/>
            <a:r>
              <a:rPr lang="it-IT" noProof="0"/>
              <a:t>Inserire o trascinare la foto</a:t>
            </a:r>
          </a:p>
        </p:txBody>
      </p:sp>
      <p:sp>
        <p:nvSpPr>
          <p:cNvPr id="36" name="Segnaposto immagine 17">
            <a:extLst>
              <a:ext uri="{FF2B5EF4-FFF2-40B4-BE49-F238E27FC236}">
                <a16:creationId xmlns="" xmlns:a16="http://schemas.microsoft.com/office/drawing/2014/main" id="{9F03173D-6456-49F0-AEBE-29F680CC01F1}"/>
              </a:ext>
            </a:extLst>
          </p:cNvPr>
          <p:cNvSpPr>
            <a:spLocks noGrp="1" noChangeAspect="1"/>
          </p:cNvSpPr>
          <p:nvPr>
            <p:ph type="pic" sz="quarter" idx="26" hasCustomPrompt="1"/>
          </p:nvPr>
        </p:nvSpPr>
        <p:spPr>
          <a:xfrm flipH="1">
            <a:off x="1764000" y="3361286"/>
            <a:ext cx="936000" cy="1248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pPr rtl="0"/>
            <a:r>
              <a:rPr lang="it-IT" noProof="0"/>
              <a:t>Inserire o trascinare la foto</a:t>
            </a:r>
          </a:p>
        </p:txBody>
      </p:sp>
      <p:sp>
        <p:nvSpPr>
          <p:cNvPr id="38" name="Segnaposto immagine 17">
            <a:extLst>
              <a:ext uri="{FF2B5EF4-FFF2-40B4-BE49-F238E27FC236}">
                <a16:creationId xmlns="" xmlns:a16="http://schemas.microsoft.com/office/drawing/2014/main" id="{AB5FAB3E-720D-4639-B757-17D40918629A}"/>
              </a:ext>
            </a:extLst>
          </p:cNvPr>
          <p:cNvSpPr>
            <a:spLocks noGrp="1"/>
          </p:cNvSpPr>
          <p:nvPr>
            <p:ph type="pic" sz="quarter" idx="27" hasCustomPrompt="1"/>
          </p:nvPr>
        </p:nvSpPr>
        <p:spPr>
          <a:xfrm flipH="1">
            <a:off x="6156000" y="4069286"/>
            <a:ext cx="2160000" cy="1452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it-IT" noProof="0"/>
              <a:t>Inserire o trascinare la foto</a:t>
            </a:r>
          </a:p>
        </p:txBody>
      </p:sp>
      <p:sp>
        <p:nvSpPr>
          <p:cNvPr id="39" name="Segnaposto immagine 17">
            <a:extLst>
              <a:ext uri="{FF2B5EF4-FFF2-40B4-BE49-F238E27FC236}">
                <a16:creationId xmlns="" xmlns:a16="http://schemas.microsoft.com/office/drawing/2014/main" id="{8065AFC5-5095-498F-96E5-C33DB7DE3E35}"/>
              </a:ext>
            </a:extLst>
          </p:cNvPr>
          <p:cNvSpPr>
            <a:spLocks noGrp="1"/>
          </p:cNvSpPr>
          <p:nvPr>
            <p:ph type="pic" sz="quarter" idx="28" hasCustomPrompt="1"/>
          </p:nvPr>
        </p:nvSpPr>
        <p:spPr>
          <a:xfrm flipH="1">
            <a:off x="2285200" y="1982922"/>
            <a:ext cx="1440000" cy="108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it-IT" noProof="0"/>
              <a:t>Inserire o trascinare la foto</a:t>
            </a:r>
          </a:p>
        </p:txBody>
      </p:sp>
      <p:sp>
        <p:nvSpPr>
          <p:cNvPr id="40" name="Segnaposto immagine 17">
            <a:extLst>
              <a:ext uri="{FF2B5EF4-FFF2-40B4-BE49-F238E27FC236}">
                <a16:creationId xmlns="" xmlns:a16="http://schemas.microsoft.com/office/drawing/2014/main" id="{81AEA7A2-5016-48D0-9A9F-38F676D380F1}"/>
              </a:ext>
            </a:extLst>
          </p:cNvPr>
          <p:cNvSpPr>
            <a:spLocks noGrp="1" noChangeAspect="1"/>
          </p:cNvSpPr>
          <p:nvPr>
            <p:ph type="pic" sz="quarter" idx="29" hasCustomPrompt="1"/>
          </p:nvPr>
        </p:nvSpPr>
        <p:spPr>
          <a:xfrm flipH="1">
            <a:off x="8604000" y="2522922"/>
            <a:ext cx="936000" cy="1248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pPr rtl="0"/>
            <a:r>
              <a:rPr lang="it-IT" noProof="0"/>
              <a:t>Inserire o trascinare la foto</a:t>
            </a:r>
          </a:p>
        </p:txBody>
      </p:sp>
      <p:sp>
        <p:nvSpPr>
          <p:cNvPr id="42" name="Segnaposto immagine 17">
            <a:extLst>
              <a:ext uri="{FF2B5EF4-FFF2-40B4-BE49-F238E27FC236}">
                <a16:creationId xmlns="" xmlns:a16="http://schemas.microsoft.com/office/drawing/2014/main" id="{7106428B-90DC-44C2-B74F-394F47A5D028}"/>
              </a:ext>
            </a:extLst>
          </p:cNvPr>
          <p:cNvSpPr>
            <a:spLocks noGrp="1"/>
          </p:cNvSpPr>
          <p:nvPr>
            <p:ph type="pic" sz="quarter" idx="31" hasCustomPrompt="1"/>
          </p:nvPr>
        </p:nvSpPr>
        <p:spPr>
          <a:xfrm flipH="1">
            <a:off x="8604000" y="4063186"/>
            <a:ext cx="1080000" cy="108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pPr rtl="0"/>
            <a:r>
              <a:rPr lang="it-IT" noProof="0"/>
              <a:t>Inserire o trascinare la foto</a:t>
            </a:r>
          </a:p>
        </p:txBody>
      </p:sp>
      <p:sp>
        <p:nvSpPr>
          <p:cNvPr id="44" name="Segnaposto immagine 17">
            <a:extLst>
              <a:ext uri="{FF2B5EF4-FFF2-40B4-BE49-F238E27FC236}">
                <a16:creationId xmlns="" xmlns:a16="http://schemas.microsoft.com/office/drawing/2014/main" id="{1FE93498-9D95-47A7-B1C1-5F8AA73FB611}"/>
              </a:ext>
            </a:extLst>
          </p:cNvPr>
          <p:cNvSpPr>
            <a:spLocks noGrp="1"/>
          </p:cNvSpPr>
          <p:nvPr>
            <p:ph type="pic" sz="quarter" idx="32" hasCustomPrompt="1"/>
          </p:nvPr>
        </p:nvSpPr>
        <p:spPr>
          <a:xfrm flipH="1">
            <a:off x="8604000" y="1156400"/>
            <a:ext cx="1440000" cy="108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it-IT" noProof="0"/>
              <a:t>Inserire o trascinare la foto</a:t>
            </a:r>
          </a:p>
        </p:txBody>
      </p:sp>
      <p:sp>
        <p:nvSpPr>
          <p:cNvPr id="45" name="Segnaposto immagine 17">
            <a:extLst>
              <a:ext uri="{FF2B5EF4-FFF2-40B4-BE49-F238E27FC236}">
                <a16:creationId xmlns="" xmlns:a16="http://schemas.microsoft.com/office/drawing/2014/main" id="{12969B3E-3263-45D2-A063-7A1376963997}"/>
              </a:ext>
            </a:extLst>
          </p:cNvPr>
          <p:cNvSpPr>
            <a:spLocks noGrp="1"/>
          </p:cNvSpPr>
          <p:nvPr>
            <p:ph type="pic" sz="quarter" idx="33" hasCustomPrompt="1"/>
          </p:nvPr>
        </p:nvSpPr>
        <p:spPr>
          <a:xfrm flipH="1">
            <a:off x="9828000" y="2522922"/>
            <a:ext cx="540000" cy="540000"/>
          </a:xfrm>
          <a:solidFill>
            <a:schemeClr val="tx1">
              <a:lumMod val="75000"/>
              <a:lumOff val="25000"/>
            </a:schemeClr>
          </a:solidFill>
          <a:effectLst>
            <a:innerShdw blurRad="25400" dist="12700" dir="13500000">
              <a:prstClr val="black">
                <a:alpha val="16000"/>
              </a:prstClr>
            </a:innerShdw>
          </a:effectLst>
        </p:spPr>
        <p:txBody>
          <a:bodyPr lIns="0" rIns="0" rtlCol="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pPr rtl="0"/>
            <a:r>
              <a:rPr lang="it-IT" noProof="0"/>
              <a:t>Immagine</a:t>
            </a:r>
          </a:p>
        </p:txBody>
      </p:sp>
      <p:sp>
        <p:nvSpPr>
          <p:cNvPr id="46" name="Segnaposto immagine 17">
            <a:extLst>
              <a:ext uri="{FF2B5EF4-FFF2-40B4-BE49-F238E27FC236}">
                <a16:creationId xmlns="" xmlns:a16="http://schemas.microsoft.com/office/drawing/2014/main" id="{0693B163-3210-4BA5-8F2F-C3C8C816C1CE}"/>
              </a:ext>
            </a:extLst>
          </p:cNvPr>
          <p:cNvSpPr>
            <a:spLocks noGrp="1"/>
          </p:cNvSpPr>
          <p:nvPr>
            <p:ph type="pic" sz="quarter" idx="34" hasCustomPrompt="1"/>
          </p:nvPr>
        </p:nvSpPr>
        <p:spPr>
          <a:xfrm flipH="1">
            <a:off x="938800" y="4063186"/>
            <a:ext cx="540000" cy="540000"/>
          </a:xfrm>
          <a:solidFill>
            <a:schemeClr val="tx1">
              <a:lumMod val="75000"/>
              <a:lumOff val="25000"/>
            </a:schemeClr>
          </a:solidFill>
          <a:effectLst>
            <a:innerShdw blurRad="25400" dist="12700" dir="13500000">
              <a:prstClr val="black">
                <a:alpha val="16000"/>
              </a:prstClr>
            </a:innerShdw>
          </a:effectLst>
        </p:spPr>
        <p:txBody>
          <a:bodyPr lIns="0" rIns="0" rtlCol="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pPr rtl="0"/>
            <a:r>
              <a:rPr lang="it-IT" noProof="0"/>
              <a:t>Immagine</a:t>
            </a:r>
          </a:p>
        </p:txBody>
      </p:sp>
      <p:sp>
        <p:nvSpPr>
          <p:cNvPr id="2" name="Titolo 1">
            <a:extLst>
              <a:ext uri="{FF2B5EF4-FFF2-40B4-BE49-F238E27FC236}">
                <a16:creationId xmlns="" xmlns:a16="http://schemas.microsoft.com/office/drawing/2014/main" id="{4C64DBF4-1457-49E9-8D57-2206C14FC83E}"/>
              </a:ext>
            </a:extLst>
          </p:cNvPr>
          <p:cNvSpPr>
            <a:spLocks noGrp="1"/>
          </p:cNvSpPr>
          <p:nvPr>
            <p:ph type="title"/>
          </p:nvPr>
        </p:nvSpPr>
        <p:spPr/>
        <p:txBody>
          <a:bodyPr rtlCol="0"/>
          <a:lstStyle/>
          <a:p>
            <a:pPr rtl="0"/>
            <a:r>
              <a:rPr lang="it-IT" noProof="0" smtClean="0"/>
              <a:t>Fare clic per modificare lo stile del titolo</a:t>
            </a:r>
            <a:endParaRPr lang="it-IT" noProof="0"/>
          </a:p>
        </p:txBody>
      </p:sp>
    </p:spTree>
    <p:extLst>
      <p:ext uri="{BB962C8B-B14F-4D97-AF65-F5344CB8AC3E}">
        <p14:creationId xmlns:p14="http://schemas.microsoft.com/office/powerpoint/2010/main" val="2941135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iglia standard 12">
    <p:spTree>
      <p:nvGrpSpPr>
        <p:cNvPr id="1" name=""/>
        <p:cNvGrpSpPr/>
        <p:nvPr/>
      </p:nvGrpSpPr>
      <p:grpSpPr>
        <a:xfrm>
          <a:off x="0" y="0"/>
          <a:ext cx="0" cy="0"/>
          <a:chOff x="0" y="0"/>
          <a:chExt cx="0" cy="0"/>
        </a:xfrm>
      </p:grpSpPr>
      <p:sp>
        <p:nvSpPr>
          <p:cNvPr id="18" name="Segnaposto immagine 17">
            <a:extLst>
              <a:ext uri="{FF2B5EF4-FFF2-40B4-BE49-F238E27FC236}">
                <a16:creationId xmlns="" xmlns:a16="http://schemas.microsoft.com/office/drawing/2014/main" id="{F2D0CD35-6F93-431A-997D-F16BD6DEDEE6}"/>
              </a:ext>
            </a:extLst>
          </p:cNvPr>
          <p:cNvSpPr>
            <a:spLocks noGrp="1"/>
          </p:cNvSpPr>
          <p:nvPr>
            <p:ph type="pic" sz="quarter" idx="11" hasCustomPrompt="1"/>
          </p:nvPr>
        </p:nvSpPr>
        <p:spPr>
          <a:xfrm flipH="1">
            <a:off x="540000" y="3538675"/>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it-IT" noProof="0"/>
              <a:t>Inserire o trascinare la foto</a:t>
            </a:r>
          </a:p>
        </p:txBody>
      </p:sp>
      <p:sp>
        <p:nvSpPr>
          <p:cNvPr id="5" name="Titolo 4">
            <a:extLst>
              <a:ext uri="{FF2B5EF4-FFF2-40B4-BE49-F238E27FC236}">
                <a16:creationId xmlns="" xmlns:a16="http://schemas.microsoft.com/office/drawing/2014/main" id="{E60BC9BE-C312-4619-AEBF-24C21F704CF1}"/>
              </a:ext>
            </a:extLst>
          </p:cNvPr>
          <p:cNvSpPr>
            <a:spLocks noGrp="1"/>
          </p:cNvSpPr>
          <p:nvPr>
            <p:ph type="title"/>
          </p:nvPr>
        </p:nvSpPr>
        <p:spPr/>
        <p:txBody>
          <a:bodyPr rtlCol="0"/>
          <a:lstStyle/>
          <a:p>
            <a:pPr rtl="0"/>
            <a:r>
              <a:rPr lang="it-IT" noProof="0" smtClean="0"/>
              <a:t>Fare clic per modificare lo stile del titolo</a:t>
            </a:r>
            <a:endParaRPr lang="it-IT" noProof="0"/>
          </a:p>
        </p:txBody>
      </p:sp>
      <p:sp>
        <p:nvSpPr>
          <p:cNvPr id="6" name="Segnaposto piè di pagina 5">
            <a:extLst>
              <a:ext uri="{FF2B5EF4-FFF2-40B4-BE49-F238E27FC236}">
                <a16:creationId xmlns="" xmlns:a16="http://schemas.microsoft.com/office/drawing/2014/main" id="{C09F2D66-B264-4D7C-814F-A8F0575B7C2E}"/>
              </a:ext>
            </a:extLst>
          </p:cNvPr>
          <p:cNvSpPr>
            <a:spLocks noGrp="1"/>
          </p:cNvSpPr>
          <p:nvPr>
            <p:ph type="ftr" sz="quarter" idx="21"/>
          </p:nvPr>
        </p:nvSpPr>
        <p:spPr/>
        <p:txBody>
          <a:bodyPr rtlCol="0"/>
          <a:lstStyle/>
          <a:p>
            <a:pPr rtl="0"/>
            <a:r>
              <a:rPr lang="it-IT" noProof="0"/>
              <a:t>Aggiungere un piè di pagina</a:t>
            </a:r>
          </a:p>
        </p:txBody>
      </p:sp>
      <p:sp>
        <p:nvSpPr>
          <p:cNvPr id="7" name="Segnaposto numero diapositiva 6">
            <a:extLst>
              <a:ext uri="{FF2B5EF4-FFF2-40B4-BE49-F238E27FC236}">
                <a16:creationId xmlns="" xmlns:a16="http://schemas.microsoft.com/office/drawing/2014/main" id="{37309B8E-E3FF-48B0-AE11-1D123D34371D}"/>
              </a:ext>
            </a:extLst>
          </p:cNvPr>
          <p:cNvSpPr>
            <a:spLocks noGrp="1"/>
          </p:cNvSpPr>
          <p:nvPr>
            <p:ph type="sldNum" sz="quarter" idx="22"/>
          </p:nvPr>
        </p:nvSpPr>
        <p:spPr/>
        <p:txBody>
          <a:bodyPr rtlCol="0"/>
          <a:lstStyle/>
          <a:p>
            <a:pPr rtl="0"/>
            <a:fld id="{058DB212-BFA2-403F-85EF-DFD3FF6D973A}" type="slidenum">
              <a:rPr lang="it-IT" noProof="0" smtClean="0"/>
              <a:pPr/>
              <a:t>‹N›</a:t>
            </a:fld>
            <a:endParaRPr lang="it-IT" noProof="0"/>
          </a:p>
        </p:txBody>
      </p:sp>
      <p:sp>
        <p:nvSpPr>
          <p:cNvPr id="33" name="Segnaposto immagine 17">
            <a:extLst>
              <a:ext uri="{FF2B5EF4-FFF2-40B4-BE49-F238E27FC236}">
                <a16:creationId xmlns="" xmlns:a16="http://schemas.microsoft.com/office/drawing/2014/main" id="{13FCE36B-BAA2-42E5-8BAF-73725A608552}"/>
              </a:ext>
            </a:extLst>
          </p:cNvPr>
          <p:cNvSpPr>
            <a:spLocks noGrp="1"/>
          </p:cNvSpPr>
          <p:nvPr>
            <p:ph type="pic" sz="quarter" idx="24" hasCustomPrompt="1"/>
          </p:nvPr>
        </p:nvSpPr>
        <p:spPr>
          <a:xfrm flipH="1">
            <a:off x="540000" y="1302475"/>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it-IT" noProof="0"/>
              <a:t>Inserire o trascinare la foto</a:t>
            </a:r>
          </a:p>
        </p:txBody>
      </p:sp>
      <p:sp>
        <p:nvSpPr>
          <p:cNvPr id="16" name="Segnaposto immagine 17">
            <a:extLst>
              <a:ext uri="{FF2B5EF4-FFF2-40B4-BE49-F238E27FC236}">
                <a16:creationId xmlns="" xmlns:a16="http://schemas.microsoft.com/office/drawing/2014/main" id="{55D9E1A3-E25D-44DF-9C7F-88BB88C2F5A3}"/>
              </a:ext>
            </a:extLst>
          </p:cNvPr>
          <p:cNvSpPr>
            <a:spLocks noGrp="1"/>
          </p:cNvSpPr>
          <p:nvPr>
            <p:ph type="pic" sz="quarter" idx="25" hasCustomPrompt="1"/>
          </p:nvPr>
        </p:nvSpPr>
        <p:spPr>
          <a:xfrm flipH="1">
            <a:off x="2778000" y="3538675"/>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it-IT" noProof="0"/>
              <a:t>Inserire o trascinare la foto</a:t>
            </a:r>
          </a:p>
        </p:txBody>
      </p:sp>
      <p:sp>
        <p:nvSpPr>
          <p:cNvPr id="17" name="Segnaposto immagine 17">
            <a:extLst>
              <a:ext uri="{FF2B5EF4-FFF2-40B4-BE49-F238E27FC236}">
                <a16:creationId xmlns="" xmlns:a16="http://schemas.microsoft.com/office/drawing/2014/main" id="{60194B38-D5EB-4E6D-B645-ACAD7884DBEC}"/>
              </a:ext>
            </a:extLst>
          </p:cNvPr>
          <p:cNvSpPr>
            <a:spLocks noGrp="1"/>
          </p:cNvSpPr>
          <p:nvPr>
            <p:ph type="pic" sz="quarter" idx="26" hasCustomPrompt="1"/>
          </p:nvPr>
        </p:nvSpPr>
        <p:spPr>
          <a:xfrm flipH="1">
            <a:off x="2778000" y="1302475"/>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it-IT" noProof="0"/>
              <a:t>Inserire o trascinare la foto</a:t>
            </a:r>
          </a:p>
        </p:txBody>
      </p:sp>
      <p:sp>
        <p:nvSpPr>
          <p:cNvPr id="19" name="Segnaposto immagine 17">
            <a:extLst>
              <a:ext uri="{FF2B5EF4-FFF2-40B4-BE49-F238E27FC236}">
                <a16:creationId xmlns="" xmlns:a16="http://schemas.microsoft.com/office/drawing/2014/main" id="{1C42802B-CA5A-46C0-B2EC-C2F3EDE56228}"/>
              </a:ext>
            </a:extLst>
          </p:cNvPr>
          <p:cNvSpPr>
            <a:spLocks noGrp="1"/>
          </p:cNvSpPr>
          <p:nvPr>
            <p:ph type="pic" sz="quarter" idx="27" hasCustomPrompt="1"/>
          </p:nvPr>
        </p:nvSpPr>
        <p:spPr>
          <a:xfrm flipH="1">
            <a:off x="5016000" y="3538675"/>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it-IT" noProof="0"/>
              <a:t>Inserire o trascinare la foto</a:t>
            </a:r>
          </a:p>
        </p:txBody>
      </p:sp>
      <p:sp>
        <p:nvSpPr>
          <p:cNvPr id="21" name="Segnaposto immagine 17">
            <a:extLst>
              <a:ext uri="{FF2B5EF4-FFF2-40B4-BE49-F238E27FC236}">
                <a16:creationId xmlns="" xmlns:a16="http://schemas.microsoft.com/office/drawing/2014/main" id="{0CF1ECCC-1CDA-4704-931C-44856CD73A1C}"/>
              </a:ext>
            </a:extLst>
          </p:cNvPr>
          <p:cNvSpPr>
            <a:spLocks noGrp="1"/>
          </p:cNvSpPr>
          <p:nvPr>
            <p:ph type="pic" sz="quarter" idx="28" hasCustomPrompt="1"/>
          </p:nvPr>
        </p:nvSpPr>
        <p:spPr>
          <a:xfrm flipH="1">
            <a:off x="5016000" y="1302475"/>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it-IT" noProof="0"/>
              <a:t>Inserire o trascinare la foto</a:t>
            </a:r>
          </a:p>
        </p:txBody>
      </p:sp>
      <p:sp>
        <p:nvSpPr>
          <p:cNvPr id="22" name="Segnaposto immagine 17">
            <a:extLst>
              <a:ext uri="{FF2B5EF4-FFF2-40B4-BE49-F238E27FC236}">
                <a16:creationId xmlns="" xmlns:a16="http://schemas.microsoft.com/office/drawing/2014/main" id="{83AFD9EA-EEBF-4DAA-A8FF-5AFDF34049FD}"/>
              </a:ext>
            </a:extLst>
          </p:cNvPr>
          <p:cNvSpPr>
            <a:spLocks noGrp="1"/>
          </p:cNvSpPr>
          <p:nvPr>
            <p:ph type="pic" sz="quarter" idx="29" hasCustomPrompt="1"/>
          </p:nvPr>
        </p:nvSpPr>
        <p:spPr>
          <a:xfrm flipH="1">
            <a:off x="7254000" y="3538675"/>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it-IT" noProof="0"/>
              <a:t>Inserire o trascinare la foto</a:t>
            </a:r>
          </a:p>
        </p:txBody>
      </p:sp>
      <p:sp>
        <p:nvSpPr>
          <p:cNvPr id="23" name="Segnaposto immagine 17">
            <a:extLst>
              <a:ext uri="{FF2B5EF4-FFF2-40B4-BE49-F238E27FC236}">
                <a16:creationId xmlns="" xmlns:a16="http://schemas.microsoft.com/office/drawing/2014/main" id="{77657464-B880-4475-B938-A52717FD55D0}"/>
              </a:ext>
            </a:extLst>
          </p:cNvPr>
          <p:cNvSpPr>
            <a:spLocks noGrp="1"/>
          </p:cNvSpPr>
          <p:nvPr>
            <p:ph type="pic" sz="quarter" idx="30" hasCustomPrompt="1"/>
          </p:nvPr>
        </p:nvSpPr>
        <p:spPr>
          <a:xfrm flipH="1">
            <a:off x="7254000" y="1302475"/>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it-IT" noProof="0"/>
              <a:t>Inserire o trascinare la foto</a:t>
            </a:r>
          </a:p>
        </p:txBody>
      </p:sp>
      <p:sp>
        <p:nvSpPr>
          <p:cNvPr id="24" name="Segnaposto immagine 17">
            <a:extLst>
              <a:ext uri="{FF2B5EF4-FFF2-40B4-BE49-F238E27FC236}">
                <a16:creationId xmlns="" xmlns:a16="http://schemas.microsoft.com/office/drawing/2014/main" id="{70399DD2-B5F4-4309-91F3-10BCEAC660AE}"/>
              </a:ext>
            </a:extLst>
          </p:cNvPr>
          <p:cNvSpPr>
            <a:spLocks noGrp="1"/>
          </p:cNvSpPr>
          <p:nvPr>
            <p:ph type="pic" sz="quarter" idx="31" hasCustomPrompt="1"/>
          </p:nvPr>
        </p:nvSpPr>
        <p:spPr>
          <a:xfrm flipH="1">
            <a:off x="9492000" y="3538675"/>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it-IT" noProof="0"/>
              <a:t>Inserire o trascinare la foto</a:t>
            </a:r>
          </a:p>
        </p:txBody>
      </p:sp>
      <p:sp>
        <p:nvSpPr>
          <p:cNvPr id="25" name="Segnaposto immagine 17">
            <a:extLst>
              <a:ext uri="{FF2B5EF4-FFF2-40B4-BE49-F238E27FC236}">
                <a16:creationId xmlns="" xmlns:a16="http://schemas.microsoft.com/office/drawing/2014/main" id="{BC1CEC01-89BF-4175-8272-31CE9D920476}"/>
              </a:ext>
            </a:extLst>
          </p:cNvPr>
          <p:cNvSpPr>
            <a:spLocks noGrp="1"/>
          </p:cNvSpPr>
          <p:nvPr>
            <p:ph type="pic" sz="quarter" idx="32" hasCustomPrompt="1"/>
          </p:nvPr>
        </p:nvSpPr>
        <p:spPr>
          <a:xfrm flipH="1">
            <a:off x="9492000" y="1302475"/>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it-IT" noProof="0"/>
              <a:t>Inserire o trascinare la foto</a:t>
            </a:r>
          </a:p>
        </p:txBody>
      </p:sp>
      <p:sp>
        <p:nvSpPr>
          <p:cNvPr id="26" name="Segnaposto testo 12">
            <a:extLst>
              <a:ext uri="{FF2B5EF4-FFF2-40B4-BE49-F238E27FC236}">
                <a16:creationId xmlns="" xmlns:a16="http://schemas.microsoft.com/office/drawing/2014/main" id="{12704629-F565-4077-A10D-E37F08364491}"/>
              </a:ext>
            </a:extLst>
          </p:cNvPr>
          <p:cNvSpPr>
            <a:spLocks noGrp="1"/>
          </p:cNvSpPr>
          <p:nvPr>
            <p:ph type="body" sz="quarter" idx="20" hasCustomPrompt="1"/>
          </p:nvPr>
        </p:nvSpPr>
        <p:spPr>
          <a:xfrm>
            <a:off x="9688313" y="2869885"/>
            <a:ext cx="2071687" cy="622829"/>
          </a:xfrm>
          <a:prstGeom prst="wedgeRoundRectCallout">
            <a:avLst>
              <a:gd name="adj1" fmla="val -41676"/>
              <a:gd name="adj2" fmla="val 88334"/>
              <a:gd name="adj3" fmla="val 16667"/>
            </a:avLst>
          </a:prstGeom>
          <a:solidFill>
            <a:schemeClr val="tx1"/>
          </a:solidFill>
        </p:spPr>
        <p:txBody>
          <a:bodyPr lIns="72000" rtlCol="0" anchor="ctr"/>
          <a:lstStyle>
            <a:lvl1pPr marL="0" indent="0" algn="ctr">
              <a:buNone/>
              <a:defRPr sz="1600" b="1" i="1">
                <a:solidFill>
                  <a:schemeClr val="bg1"/>
                </a:solidFill>
                <a:latin typeface="+mj-lt"/>
              </a:defRPr>
            </a:lvl1pPr>
            <a:lvl2pPr marL="263525" indent="0">
              <a:buNone/>
              <a:defRPr>
                <a:solidFill>
                  <a:schemeClr val="bg1"/>
                </a:solidFill>
              </a:defRPr>
            </a:lvl2pPr>
            <a:lvl3pPr marL="536575" indent="0">
              <a:buNone/>
              <a:defRPr>
                <a:solidFill>
                  <a:schemeClr val="bg1"/>
                </a:solidFill>
              </a:defRPr>
            </a:lvl3pPr>
            <a:lvl4pPr marL="811213" indent="0">
              <a:buNone/>
              <a:defRPr>
                <a:solidFill>
                  <a:schemeClr val="bg1"/>
                </a:solidFill>
              </a:defRPr>
            </a:lvl4pPr>
            <a:lvl5pPr marL="1074738" indent="0">
              <a:buNone/>
              <a:defRPr>
                <a:solidFill>
                  <a:schemeClr val="bg1"/>
                </a:solidFill>
              </a:defRPr>
            </a:lvl5pPr>
          </a:lstStyle>
          <a:p>
            <a:pPr lvl="0" rtl="0"/>
            <a:r>
              <a:rPr lang="it-IT" noProof="0"/>
              <a:t>Didascalia foto</a:t>
            </a:r>
          </a:p>
        </p:txBody>
      </p:sp>
      <p:sp>
        <p:nvSpPr>
          <p:cNvPr id="27" name="Segnaposto testo 12">
            <a:extLst>
              <a:ext uri="{FF2B5EF4-FFF2-40B4-BE49-F238E27FC236}">
                <a16:creationId xmlns="" xmlns:a16="http://schemas.microsoft.com/office/drawing/2014/main" id="{190A6C20-E6B7-4E39-BD17-6905BF38B550}"/>
              </a:ext>
            </a:extLst>
          </p:cNvPr>
          <p:cNvSpPr>
            <a:spLocks noGrp="1"/>
          </p:cNvSpPr>
          <p:nvPr>
            <p:ph type="body" sz="quarter" idx="23" hasCustomPrompt="1"/>
          </p:nvPr>
        </p:nvSpPr>
        <p:spPr>
          <a:xfrm>
            <a:off x="432000" y="2869884"/>
            <a:ext cx="2071687" cy="622829"/>
          </a:xfrm>
          <a:prstGeom prst="wedgeRoundRectCallout">
            <a:avLst>
              <a:gd name="adj1" fmla="val 38631"/>
              <a:gd name="adj2" fmla="val 95993"/>
              <a:gd name="adj3" fmla="val 16667"/>
            </a:avLst>
          </a:prstGeom>
          <a:solidFill>
            <a:schemeClr val="tx1"/>
          </a:solidFill>
        </p:spPr>
        <p:txBody>
          <a:bodyPr lIns="72000" rtlCol="0" anchor="ctr"/>
          <a:lstStyle>
            <a:lvl1pPr marL="0" indent="0" algn="ctr">
              <a:buNone/>
              <a:defRPr sz="1600" b="1" i="1">
                <a:solidFill>
                  <a:schemeClr val="bg1"/>
                </a:solidFill>
                <a:latin typeface="+mj-lt"/>
              </a:defRPr>
            </a:lvl1pPr>
            <a:lvl2pPr marL="263525" indent="0">
              <a:buNone/>
              <a:defRPr>
                <a:solidFill>
                  <a:schemeClr val="bg1"/>
                </a:solidFill>
              </a:defRPr>
            </a:lvl2pPr>
            <a:lvl3pPr marL="536575" indent="0">
              <a:buNone/>
              <a:defRPr>
                <a:solidFill>
                  <a:schemeClr val="bg1"/>
                </a:solidFill>
              </a:defRPr>
            </a:lvl3pPr>
            <a:lvl4pPr marL="811213" indent="0">
              <a:buNone/>
              <a:defRPr>
                <a:solidFill>
                  <a:schemeClr val="bg1"/>
                </a:solidFill>
              </a:defRPr>
            </a:lvl4pPr>
            <a:lvl5pPr marL="1074738" indent="0">
              <a:buNone/>
              <a:defRPr>
                <a:solidFill>
                  <a:schemeClr val="bg1"/>
                </a:solidFill>
              </a:defRPr>
            </a:lvl5pPr>
          </a:lstStyle>
          <a:p>
            <a:pPr lvl="0" rtl="0"/>
            <a:r>
              <a:rPr lang="it-IT" noProof="0"/>
              <a:t>Didascalia foto</a:t>
            </a:r>
          </a:p>
        </p:txBody>
      </p:sp>
    </p:spTree>
    <p:extLst>
      <p:ext uri="{BB962C8B-B14F-4D97-AF65-F5344CB8AC3E}">
        <p14:creationId xmlns:p14="http://schemas.microsoft.com/office/powerpoint/2010/main" val="1135799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ttangolo 3">
            <a:extLst>
              <a:ext uri="{FF2B5EF4-FFF2-40B4-BE49-F238E27FC236}">
                <a16:creationId xmlns="" xmlns:a16="http://schemas.microsoft.com/office/drawing/2014/main" id="{F1A3259E-240C-42CB-8801-DEBFBAE609C3}"/>
              </a:ext>
            </a:extLst>
          </p:cNvPr>
          <p:cNvSpPr/>
          <p:nvPr userDrawn="1"/>
        </p:nvSpPr>
        <p:spPr>
          <a:xfrm>
            <a:off x="0" y="0"/>
            <a:ext cx="12192000"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8" name="Rettangolo 7">
            <a:extLst>
              <a:ext uri="{FF2B5EF4-FFF2-40B4-BE49-F238E27FC236}">
                <a16:creationId xmlns="" xmlns:a16="http://schemas.microsoft.com/office/drawing/2014/main" id="{8C67978F-1E62-4A21-B029-1D9A17727B01}"/>
              </a:ext>
            </a:extLst>
          </p:cNvPr>
          <p:cNvSpPr/>
          <p:nvPr userDrawn="1"/>
        </p:nvSpPr>
        <p:spPr>
          <a:xfrm>
            <a:off x="0" y="6120000"/>
            <a:ext cx="12192000" cy="742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9" name="Rettangolo 8">
            <a:extLst>
              <a:ext uri="{FF2B5EF4-FFF2-40B4-BE49-F238E27FC236}">
                <a16:creationId xmlns="" xmlns:a16="http://schemas.microsoft.com/office/drawing/2014/main" id="{EB073353-28E5-4520-BBEC-48EAAA91EE05}"/>
              </a:ext>
            </a:extLst>
          </p:cNvPr>
          <p:cNvSpPr/>
          <p:nvPr userDrawn="1"/>
        </p:nvSpPr>
        <p:spPr>
          <a:xfrm rot="5400000">
            <a:off x="-3303000" y="3303000"/>
            <a:ext cx="6858000"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10" name="Rettangolo 9">
            <a:extLst>
              <a:ext uri="{FF2B5EF4-FFF2-40B4-BE49-F238E27FC236}">
                <a16:creationId xmlns="" xmlns:a16="http://schemas.microsoft.com/office/drawing/2014/main" id="{D3F3659F-B067-4A9D-A42D-6C8056738FFF}"/>
              </a:ext>
            </a:extLst>
          </p:cNvPr>
          <p:cNvSpPr/>
          <p:nvPr userDrawn="1"/>
        </p:nvSpPr>
        <p:spPr>
          <a:xfrm rot="5400000">
            <a:off x="8637000" y="3303000"/>
            <a:ext cx="6858000"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2" name="Segnaposto titolo 1">
            <a:extLst>
              <a:ext uri="{FF2B5EF4-FFF2-40B4-BE49-F238E27FC236}">
                <a16:creationId xmlns="" xmlns:a16="http://schemas.microsoft.com/office/drawing/2014/main" id="{331581A5-A75E-41FB-A68A-70BA1AB54B28}"/>
              </a:ext>
            </a:extLst>
          </p:cNvPr>
          <p:cNvSpPr>
            <a:spLocks noGrp="1"/>
          </p:cNvSpPr>
          <p:nvPr>
            <p:ph type="title"/>
          </p:nvPr>
        </p:nvSpPr>
        <p:spPr>
          <a:xfrm>
            <a:off x="540000" y="540000"/>
            <a:ext cx="11052000" cy="432000"/>
          </a:xfrm>
          <a:prstGeom prst="rect">
            <a:avLst/>
          </a:prstGeom>
        </p:spPr>
        <p:txBody>
          <a:bodyPr vert="horz" lIns="0" tIns="0" rIns="0" bIns="0" rtlCol="0" anchor="t">
            <a:noAutofit/>
          </a:bodyPr>
          <a:lstStyle/>
          <a:p>
            <a:pPr rtl="0"/>
            <a:r>
              <a:rPr lang="it-IT"/>
              <a:t>Fare clic per modificare lo stile del titolo dello schema</a:t>
            </a:r>
            <a:endParaRPr lang="it-IT" dirty="0"/>
          </a:p>
        </p:txBody>
      </p:sp>
      <p:sp>
        <p:nvSpPr>
          <p:cNvPr id="3" name="Segnaposto testo 2">
            <a:extLst>
              <a:ext uri="{FF2B5EF4-FFF2-40B4-BE49-F238E27FC236}">
                <a16:creationId xmlns="" xmlns:a16="http://schemas.microsoft.com/office/drawing/2014/main" id="{06BA9B02-6E3D-4037-BE18-E02B786633E9}"/>
              </a:ext>
            </a:extLst>
          </p:cNvPr>
          <p:cNvSpPr>
            <a:spLocks noGrp="1"/>
          </p:cNvSpPr>
          <p:nvPr>
            <p:ph type="body" idx="1"/>
          </p:nvPr>
        </p:nvSpPr>
        <p:spPr>
          <a:xfrm>
            <a:off x="540000" y="1260000"/>
            <a:ext cx="11052000" cy="4594700"/>
          </a:xfrm>
          <a:prstGeom prst="rect">
            <a:avLst/>
          </a:prstGeom>
        </p:spPr>
        <p:txBody>
          <a:bodyPr vert="horz" lIns="0" tIns="0" rIns="0" bIns="0" rtlCol="0">
            <a:noAutofit/>
          </a:bodyPr>
          <a:lstStyle/>
          <a:p>
            <a:pPr lvl="0" rtl="0"/>
            <a:r>
              <a:rPr lang="it-IT"/>
              <a:t>Modifica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IT" dirty="0"/>
          </a:p>
        </p:txBody>
      </p:sp>
      <p:sp>
        <p:nvSpPr>
          <p:cNvPr id="5" name="Segnaposto piè di pagina 4">
            <a:extLst>
              <a:ext uri="{FF2B5EF4-FFF2-40B4-BE49-F238E27FC236}">
                <a16:creationId xmlns="" xmlns:a16="http://schemas.microsoft.com/office/drawing/2014/main" id="{BA954C2B-6B0B-4286-BFA4-F6131386B0E3}"/>
              </a:ext>
            </a:extLst>
          </p:cNvPr>
          <p:cNvSpPr>
            <a:spLocks noGrp="1"/>
          </p:cNvSpPr>
          <p:nvPr>
            <p:ph type="ftr" sz="quarter" idx="3"/>
          </p:nvPr>
        </p:nvSpPr>
        <p:spPr>
          <a:xfrm>
            <a:off x="252000" y="6308550"/>
            <a:ext cx="4114800" cy="365125"/>
          </a:xfrm>
          <a:prstGeom prst="rect">
            <a:avLst/>
          </a:prstGeom>
        </p:spPr>
        <p:txBody>
          <a:bodyPr vert="horz" lIns="0" tIns="0" rIns="0" bIns="0" rtlCol="0" anchor="ctr"/>
          <a:lstStyle>
            <a:lvl1pPr algn="l">
              <a:defRPr sz="1200">
                <a:solidFill>
                  <a:schemeClr val="tx1">
                    <a:lumMod val="75000"/>
                    <a:lumOff val="25000"/>
                  </a:schemeClr>
                </a:solidFill>
              </a:defRPr>
            </a:lvl1pPr>
          </a:lstStyle>
          <a:p>
            <a:pPr rtl="0"/>
            <a:r>
              <a:rPr lang="it-IT"/>
              <a:t>Aggiungere un piè di pagina</a:t>
            </a:r>
            <a:endParaRPr lang="it-IT" dirty="0"/>
          </a:p>
        </p:txBody>
      </p:sp>
      <p:sp>
        <p:nvSpPr>
          <p:cNvPr id="6" name="Segnaposto numero diapositiva 5">
            <a:extLst>
              <a:ext uri="{FF2B5EF4-FFF2-40B4-BE49-F238E27FC236}">
                <a16:creationId xmlns="" xmlns:a16="http://schemas.microsoft.com/office/drawing/2014/main" id="{D245D258-5720-4517-B8DE-EB5AA5C4FAE1}"/>
              </a:ext>
            </a:extLst>
          </p:cNvPr>
          <p:cNvSpPr>
            <a:spLocks noGrp="1"/>
          </p:cNvSpPr>
          <p:nvPr>
            <p:ph type="sldNum" sz="quarter" idx="4"/>
          </p:nvPr>
        </p:nvSpPr>
        <p:spPr>
          <a:xfrm>
            <a:off x="11580000" y="6311112"/>
            <a:ext cx="360000" cy="360000"/>
          </a:xfrm>
          <a:prstGeom prst="rect">
            <a:avLst/>
          </a:prstGeom>
          <a:ln w="3175">
            <a:solidFill>
              <a:schemeClr val="bg1">
                <a:lumMod val="85000"/>
              </a:schemeClr>
            </a:solidFill>
          </a:ln>
        </p:spPr>
        <p:txBody>
          <a:bodyPr vert="horz" lIns="0" tIns="0" rIns="0" bIns="0" rtlCol="0" anchor="ctr"/>
          <a:lstStyle>
            <a:lvl1pPr algn="ctr">
              <a:defRPr sz="1200">
                <a:solidFill>
                  <a:schemeClr val="tx1">
                    <a:lumMod val="75000"/>
                    <a:lumOff val="25000"/>
                  </a:schemeClr>
                </a:solidFill>
              </a:defRPr>
            </a:lvl1pPr>
          </a:lstStyle>
          <a:p>
            <a:pPr rtl="0"/>
            <a:fld id="{058DB212-BFA2-403F-85EF-DFD3FF6D973A}" type="slidenum">
              <a:rPr lang="it-IT" smtClean="0"/>
              <a:pPr/>
              <a:t>‹N›</a:t>
            </a:fld>
            <a:endParaRPr lang="it-IT" dirty="0"/>
          </a:p>
        </p:txBody>
      </p:sp>
      <p:sp>
        <p:nvSpPr>
          <p:cNvPr id="7" name="Casella di testo 6">
            <a:extLst>
              <a:ext uri="{FF2B5EF4-FFF2-40B4-BE49-F238E27FC236}">
                <a16:creationId xmlns="" xmlns:a16="http://schemas.microsoft.com/office/drawing/2014/main" id="{8A7E4179-FBCC-4D67-B988-A0C4952BC12D}"/>
              </a:ext>
            </a:extLst>
          </p:cNvPr>
          <p:cNvSpPr txBox="1"/>
          <p:nvPr userDrawn="1"/>
        </p:nvSpPr>
        <p:spPr>
          <a:xfrm>
            <a:off x="9154231" y="6308550"/>
            <a:ext cx="2314222" cy="365125"/>
          </a:xfrm>
          <a:prstGeom prst="rect">
            <a:avLst/>
          </a:prstGeom>
          <a:noFill/>
        </p:spPr>
        <p:txBody>
          <a:bodyPr wrap="square" lIns="0" tIns="0" rIns="0" bIns="0" rtlCol="0" anchor="ctr">
            <a:noAutofit/>
          </a:bodyPr>
          <a:lstStyle/>
          <a:p>
            <a:pPr algn="r" rtl="0"/>
            <a:r>
              <a:rPr lang="it-IT" sz="1600" b="1" noProof="1">
                <a:solidFill>
                  <a:schemeClr val="tx1">
                    <a:lumMod val="75000"/>
                    <a:lumOff val="25000"/>
                  </a:schemeClr>
                </a:solidFill>
                <a:latin typeface="+mj-lt"/>
              </a:rPr>
              <a:t>Bellows College</a:t>
            </a:r>
          </a:p>
        </p:txBody>
      </p:sp>
    </p:spTree>
    <p:extLst>
      <p:ext uri="{BB962C8B-B14F-4D97-AF65-F5344CB8AC3E}">
        <p14:creationId xmlns:p14="http://schemas.microsoft.com/office/powerpoint/2010/main" val="3117711249"/>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71" r:id="rId3"/>
    <p:sldLayoutId id="2147483664" r:id="rId4"/>
    <p:sldLayoutId id="2147483665" r:id="rId5"/>
    <p:sldLayoutId id="2147483666" r:id="rId6"/>
    <p:sldLayoutId id="2147483667" r:id="rId7"/>
    <p:sldLayoutId id="2147483668" r:id="rId8"/>
    <p:sldLayoutId id="2147483669" r:id="rId9"/>
    <p:sldLayoutId id="2147483670" r:id="rId10"/>
    <p:sldLayoutId id="2147483672" r:id="rId11"/>
    <p:sldLayoutId id="2147483673" r:id="rId12"/>
    <p:sldLayoutId id="2147483674" r:id="rId13"/>
    <p:sldLayoutId id="2147483660" r:id="rId14"/>
    <p:sldLayoutId id="2147483661" r:id="rId15"/>
    <p:sldLayoutId id="2147483658" r:id="rId16"/>
    <p:sldLayoutId id="2147483659" r:id="rId17"/>
    <p:sldLayoutId id="2147483675" r:id="rId18"/>
    <p:sldLayoutId id="2147483678" r:id="rId19"/>
    <p:sldLayoutId id="2147483680" r:id="rId20"/>
    <p:sldLayoutId id="2147483679" r:id="rId21"/>
    <p:sldLayoutId id="2147483677" r:id="rId22"/>
    <p:sldLayoutId id="2147483676" r:id="rId23"/>
    <p:sldLayoutId id="2147483652" r:id="rId24"/>
    <p:sldLayoutId id="2147483656" r:id="rId25"/>
    <p:sldLayoutId id="2147483654" r:id="rId26"/>
    <p:sldLayoutId id="2147483655" r:id="rId27"/>
  </p:sldLayoutIdLst>
  <p:hf hdr="0" ftr="0" dt="0"/>
  <p:txStyles>
    <p:title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p:titleStyle>
    <p:bodyStyle>
      <a:lvl1pPr marL="263525" indent="-263525" algn="l" defTabSz="914400" rtl="0" eaLnBrk="1" latinLnBrk="0" hangingPunct="1">
        <a:lnSpc>
          <a:spcPct val="90000"/>
        </a:lnSpc>
        <a:spcBef>
          <a:spcPts val="1000"/>
        </a:spcBef>
        <a:buFont typeface="Arial" panose="020B0604020202020204" pitchFamily="34" charset="0"/>
        <a:buChar char="•"/>
        <a:defRPr sz="2100" kern="1200">
          <a:solidFill>
            <a:schemeClr val="tx1">
              <a:lumMod val="75000"/>
              <a:lumOff val="25000"/>
            </a:schemeClr>
          </a:solidFill>
          <a:latin typeface="+mn-lt"/>
          <a:ea typeface="+mn-ea"/>
          <a:cs typeface="+mn-cs"/>
        </a:defRPr>
      </a:lvl1pPr>
      <a:lvl2pPr marL="536575" indent="-27305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2pPr>
      <a:lvl3pPr marL="811213" indent="-274638"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074738" indent="-263525"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7788" indent="-273050"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11" Type="http://schemas.openxmlformats.org/officeDocument/2006/relationships/image" Target="../media/image8.png"/><Relationship Id="rId5" Type="http://schemas.openxmlformats.org/officeDocument/2006/relationships/image" Target="../media/image4.jfif"/><Relationship Id="rId10" Type="http://schemas.openxmlformats.org/officeDocument/2006/relationships/image" Target="../media/image7.jfif"/><Relationship Id="rId4" Type="http://schemas.openxmlformats.org/officeDocument/2006/relationships/notesSlide" Target="../notesSlides/notesSlide1.xml"/><Relationship Id="rId9" Type="http://schemas.openxmlformats.org/officeDocument/2006/relationships/image" Target="../media/image6.jpg"/></Relationships>
</file>

<file path=ppt/slides/_rels/slide10.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5.jpg"/><Relationship Id="rId7" Type="http://schemas.openxmlformats.org/officeDocument/2006/relationships/image" Target="../media/image15.jpg"/><Relationship Id="rId12" Type="http://schemas.openxmlformats.org/officeDocument/2006/relationships/image" Target="../media/image26.jpg"/><Relationship Id="rId2" Type="http://schemas.openxmlformats.org/officeDocument/2006/relationships/image" Target="../media/image4.jfif"/><Relationship Id="rId1" Type="http://schemas.openxmlformats.org/officeDocument/2006/relationships/slideLayout" Target="../slideLayouts/slideLayout7.xml"/><Relationship Id="rId6" Type="http://schemas.openxmlformats.org/officeDocument/2006/relationships/image" Target="../media/image6.jpg"/><Relationship Id="rId11" Type="http://schemas.openxmlformats.org/officeDocument/2006/relationships/image" Target="../media/image25.jpg"/><Relationship Id="rId5" Type="http://schemas.openxmlformats.org/officeDocument/2006/relationships/image" Target="../media/image7.jfif"/><Relationship Id="rId10" Type="http://schemas.openxmlformats.org/officeDocument/2006/relationships/image" Target="../media/image24.jpg"/><Relationship Id="rId4" Type="http://schemas.openxmlformats.org/officeDocument/2006/relationships/image" Target="../media/image21.jfif"/><Relationship Id="rId9" Type="http://schemas.openxmlformats.org/officeDocument/2006/relationships/image" Target="../media/image23.jpg"/></Relationships>
</file>

<file path=ppt/slides/_rels/slide2.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9.jpeg"/><Relationship Id="rId7"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g"/><Relationship Id="rId5" Type="http://schemas.microsoft.com/office/2007/relationships/hdphoto" Target="../media/hdphoto1.wdp"/><Relationship Id="rId4" Type="http://schemas.openxmlformats.org/officeDocument/2006/relationships/image" Target="../media/image1.png"/><Relationship Id="rId9" Type="http://schemas.openxmlformats.org/officeDocument/2006/relationships/image" Target="../media/image13.jpg"/></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32000" r="-10000" b="-2000"/>
          </a:stretch>
        </a:blipFill>
        <a:effectLst/>
      </p:bgPr>
    </p:bg>
    <p:spTree>
      <p:nvGrpSpPr>
        <p:cNvPr id="1" name=""/>
        <p:cNvGrpSpPr/>
        <p:nvPr/>
      </p:nvGrpSpPr>
      <p:grpSpPr>
        <a:xfrm>
          <a:off x="0" y="0"/>
          <a:ext cx="0" cy="0"/>
          <a:chOff x="0" y="0"/>
          <a:chExt cx="0" cy="0"/>
        </a:xfrm>
      </p:grpSpPr>
      <p:grpSp>
        <p:nvGrpSpPr>
          <p:cNvPr id="18" name="Gruppo 17" title="Cornice immagine di carta">
            <a:extLst>
              <a:ext uri="{FF2B5EF4-FFF2-40B4-BE49-F238E27FC236}">
                <a16:creationId xmlns="" xmlns:a16="http://schemas.microsoft.com/office/drawing/2014/main" id="{B6B1D40C-7E92-4FF3-A3DE-A858E37F3928}"/>
              </a:ext>
            </a:extLst>
          </p:cNvPr>
          <p:cNvGrpSpPr/>
          <p:nvPr/>
        </p:nvGrpSpPr>
        <p:grpSpPr>
          <a:xfrm>
            <a:off x="8294020" y="536415"/>
            <a:ext cx="2847409" cy="3554872"/>
            <a:chOff x="12781483" y="-1318991"/>
            <a:chExt cx="3132150" cy="3910359"/>
          </a:xfrm>
        </p:grpSpPr>
        <p:sp>
          <p:nvSpPr>
            <p:cNvPr id="19" name="Parallelogramma 18">
              <a:extLst>
                <a:ext uri="{FF2B5EF4-FFF2-40B4-BE49-F238E27FC236}">
                  <a16:creationId xmlns="" xmlns:a16="http://schemas.microsoft.com/office/drawing/2014/main" id="{E3463503-E42B-437B-A892-C13AB4A175E5}"/>
                </a:ext>
              </a:extLst>
            </p:cNvPr>
            <p:cNvSpPr/>
            <p:nvPr userDrawn="1"/>
          </p:nvSpPr>
          <p:spPr>
            <a:xfrm rot="5400000">
              <a:off x="12941422" y="-380844"/>
              <a:ext cx="2903066" cy="3041357"/>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20" name="Rettangolo: Angoli arrotondati 19" descr="Cornice foto">
              <a:extLst>
                <a:ext uri="{FF2B5EF4-FFF2-40B4-BE49-F238E27FC236}">
                  <a16:creationId xmlns="" xmlns:a16="http://schemas.microsoft.com/office/drawing/2014/main" id="{0EF8A4BF-A43E-4569-9286-DE035DF7EE4B}"/>
                </a:ext>
              </a:extLst>
            </p:cNvPr>
            <p:cNvSpPr/>
            <p:nvPr userDrawn="1"/>
          </p:nvSpPr>
          <p:spPr>
            <a:xfrm>
              <a:off x="12781483" y="-1318991"/>
              <a:ext cx="2903066" cy="3525408"/>
            </a:xfrm>
            <a:prstGeom prst="roundRect">
              <a:avLst>
                <a:gd name="adj" fmla="val 454"/>
              </a:avLst>
            </a:prstGeom>
            <a:blipFill dpi="0" rotWithShape="1">
              <a:blip r:embed="rId6" cstate="screen">
                <a:extLst>
                  <a:ext uri="{BEBA8EAE-BF5A-486C-A8C5-ECC9F3942E4B}">
                    <a14:imgProps xmlns:a14="http://schemas.microsoft.com/office/drawing/2010/main">
                      <a14:imgLayer r:embed="rId7">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grpSp>
      <p:sp>
        <p:nvSpPr>
          <p:cNvPr id="3" name="Titolo 2">
            <a:extLst>
              <a:ext uri="{FF2B5EF4-FFF2-40B4-BE49-F238E27FC236}">
                <a16:creationId xmlns="" xmlns:a16="http://schemas.microsoft.com/office/drawing/2014/main" id="{2364D1BF-A06E-4FF1-A6F2-DDA5CFC83776}"/>
              </a:ext>
            </a:extLst>
          </p:cNvPr>
          <p:cNvSpPr>
            <a:spLocks noGrp="1"/>
          </p:cNvSpPr>
          <p:nvPr>
            <p:ph type="ctrTitle"/>
          </p:nvPr>
        </p:nvSpPr>
        <p:spPr>
          <a:xfrm>
            <a:off x="814097" y="4588539"/>
            <a:ext cx="3456049" cy="1128778"/>
          </a:xfrm>
        </p:spPr>
        <p:txBody>
          <a:bodyPr rtlCol="0"/>
          <a:lstStyle/>
          <a:p>
            <a:pPr rtl="0"/>
            <a:r>
              <a:rPr lang="it-IT" dirty="0" smtClean="0"/>
              <a:t>21 Marzo</a:t>
            </a:r>
            <a:endParaRPr lang="it-IT" dirty="0"/>
          </a:p>
        </p:txBody>
      </p:sp>
      <p:sp>
        <p:nvSpPr>
          <p:cNvPr id="5" name="Sottotitolo 4">
            <a:extLst>
              <a:ext uri="{FF2B5EF4-FFF2-40B4-BE49-F238E27FC236}">
                <a16:creationId xmlns="" xmlns:a16="http://schemas.microsoft.com/office/drawing/2014/main" id="{4236A4D9-DCA0-4D15-8774-34A94997757E}"/>
              </a:ext>
            </a:extLst>
          </p:cNvPr>
          <p:cNvSpPr>
            <a:spLocks noGrp="1"/>
          </p:cNvSpPr>
          <p:nvPr>
            <p:ph type="subTitle" idx="1"/>
          </p:nvPr>
        </p:nvSpPr>
        <p:spPr>
          <a:xfrm>
            <a:off x="3407251" y="5157309"/>
            <a:ext cx="2815319" cy="1120015"/>
          </a:xfrm>
        </p:spPr>
        <p:txBody>
          <a:bodyPr rtlCol="0"/>
          <a:lstStyle/>
          <a:p>
            <a:pPr rtl="0"/>
            <a:r>
              <a:rPr lang="it-IT" noProof="1" smtClean="0"/>
              <a:t>Giornata della memoria e dell’impegno</a:t>
            </a:r>
            <a:endParaRPr lang="it-IT" noProof="1"/>
          </a:p>
        </p:txBody>
      </p:sp>
      <p:cxnSp>
        <p:nvCxnSpPr>
          <p:cNvPr id="8" name="Connettore diritto 7" descr="linea verticale">
            <a:extLst>
              <a:ext uri="{FF2B5EF4-FFF2-40B4-BE49-F238E27FC236}">
                <a16:creationId xmlns="" xmlns:a16="http://schemas.microsoft.com/office/drawing/2014/main" id="{C0B893E7-2D9C-445D-8C3C-B056DC61CD6B}"/>
              </a:ext>
              <a:ext uri="{C183D7F6-B498-43B3-948B-1728B52AA6E4}">
                <adec:decorative xmlns="" xmlns:adec="http://schemas.microsoft.com/office/drawing/2017/decorative" val="1"/>
              </a:ext>
            </a:extLst>
          </p:cNvPr>
          <p:cNvCxnSpPr>
            <a:cxnSpLocks/>
          </p:cNvCxnSpPr>
          <p:nvPr/>
        </p:nvCxnSpPr>
        <p:spPr>
          <a:xfrm>
            <a:off x="3269669" y="5152928"/>
            <a:ext cx="0" cy="896157"/>
          </a:xfrm>
          <a:prstGeom prst="line">
            <a:avLst/>
          </a:prstGeom>
          <a:ln w="381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29" name="Segnaposto immagine 28"/>
          <p:cNvPicPr>
            <a:picLocks noGrp="1" noChangeAspect="1"/>
          </p:cNvPicPr>
          <p:nvPr>
            <p:ph type="pic" sz="quarter" idx="11"/>
          </p:nvPr>
        </p:nvPicPr>
        <p:blipFill>
          <a:blip r:embed="rId8">
            <a:extLst>
              <a:ext uri="{28A0092B-C50C-407E-A947-70E740481C1C}">
                <a14:useLocalDpi xmlns:a14="http://schemas.microsoft.com/office/drawing/2010/main" val="0"/>
              </a:ext>
            </a:extLst>
          </a:blip>
          <a:srcRect l="25328" r="25328"/>
          <a:stretch>
            <a:fillRect/>
          </a:stretch>
        </p:blipFill>
        <p:spPr>
          <a:xfrm rot="21295767">
            <a:off x="5344676" y="1576555"/>
            <a:ext cx="2914564" cy="3068406"/>
          </a:xfrm>
        </p:spPr>
      </p:pic>
      <p:pic>
        <p:nvPicPr>
          <p:cNvPr id="31" name="Segnaposto immagine 30"/>
          <p:cNvPicPr>
            <a:picLocks noGrp="1" noChangeAspect="1"/>
          </p:cNvPicPr>
          <p:nvPr>
            <p:ph type="pic" sz="quarter" idx="13"/>
          </p:nvPr>
        </p:nvPicPr>
        <p:blipFill>
          <a:blip r:embed="rId9">
            <a:extLst>
              <a:ext uri="{28A0092B-C50C-407E-A947-70E740481C1C}">
                <a14:useLocalDpi xmlns:a14="http://schemas.microsoft.com/office/drawing/2010/main" val="0"/>
              </a:ext>
            </a:extLst>
          </a:blip>
          <a:srcRect l="23283" r="23283"/>
          <a:stretch>
            <a:fillRect/>
          </a:stretch>
        </p:blipFill>
        <p:spPr>
          <a:xfrm>
            <a:off x="8471870" y="775667"/>
            <a:ext cx="2283449" cy="2403631"/>
          </a:xfrm>
        </p:spPr>
      </p:pic>
      <p:pic>
        <p:nvPicPr>
          <p:cNvPr id="30" name="Segnaposto immagine 29"/>
          <p:cNvPicPr>
            <a:picLocks noGrp="1" noChangeAspect="1"/>
          </p:cNvPicPr>
          <p:nvPr>
            <p:ph type="pic" sz="quarter" idx="12"/>
          </p:nvPr>
        </p:nvPicPr>
        <p:blipFill>
          <a:blip r:embed="rId10">
            <a:extLst>
              <a:ext uri="{28A0092B-C50C-407E-A947-70E740481C1C}">
                <a14:useLocalDpi xmlns:a14="http://schemas.microsoft.com/office/drawing/2010/main" val="0"/>
              </a:ext>
            </a:extLst>
          </a:blip>
          <a:srcRect l="16370" r="16370"/>
          <a:stretch>
            <a:fillRect/>
          </a:stretch>
        </p:blipFill>
        <p:spPr>
          <a:xfrm rot="182524">
            <a:off x="8994137" y="3424079"/>
            <a:ext cx="2212888" cy="2328920"/>
          </a:xfrm>
        </p:spPr>
      </p:pic>
      <p:pic>
        <p:nvPicPr>
          <p:cNvPr id="32" name="Essere umani Marco mengoni test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5418" y="6049085"/>
            <a:ext cx="609600" cy="609600"/>
          </a:xfrm>
          <a:prstGeom prst="rect">
            <a:avLst/>
          </a:prstGeom>
        </p:spPr>
      </p:pic>
    </p:spTree>
    <p:extLst>
      <p:ext uri="{BB962C8B-B14F-4D97-AF65-F5344CB8AC3E}">
        <p14:creationId xmlns:p14="http://schemas.microsoft.com/office/powerpoint/2010/main" val="158220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7273" numSld="999" showWhenStopped="0">
                <p:cTn id="7" repeatCount="indefinite" fill="hold" display="0">
                  <p:stCondLst>
                    <p:cond delay="indefinite"/>
                  </p:stCondLst>
                  <p:endCondLst>
                    <p:cond evt="onStopAudio" delay="0">
                      <p:tgtEl>
                        <p:sldTgt/>
                      </p:tgtEl>
                    </p:cond>
                  </p:endCondLst>
                </p:cTn>
                <p:tgtEl>
                  <p:spTgt spid="3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CB6DA">
            <a:alpha val="53000"/>
          </a:srgbClr>
        </a:solidFill>
        <a:effectLst/>
      </p:bgPr>
    </p:bg>
    <p:spTree>
      <p:nvGrpSpPr>
        <p:cNvPr id="1" name=""/>
        <p:cNvGrpSpPr/>
        <p:nvPr/>
      </p:nvGrpSpPr>
      <p:grpSpPr>
        <a:xfrm>
          <a:off x="0" y="0"/>
          <a:ext cx="0" cy="0"/>
          <a:chOff x="0" y="0"/>
          <a:chExt cx="0" cy="0"/>
        </a:xfrm>
      </p:grpSpPr>
      <p:pic>
        <p:nvPicPr>
          <p:cNvPr id="16" name="Segnaposto immagine 15"/>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8615" r="18615"/>
          <a:stretch>
            <a:fillRect/>
          </a:stretch>
        </p:blipFill>
        <p:spPr>
          <a:xfrm flipH="1">
            <a:off x="2988000" y="3709777"/>
            <a:ext cx="2880000" cy="2160000"/>
          </a:xfrm>
        </p:spPr>
      </p:pic>
      <p:sp>
        <p:nvSpPr>
          <p:cNvPr id="4" name="Segnaposto numero diapositiva 3"/>
          <p:cNvSpPr>
            <a:spLocks noGrp="1"/>
          </p:cNvSpPr>
          <p:nvPr>
            <p:ph type="sldNum" sz="quarter" idx="22"/>
          </p:nvPr>
        </p:nvSpPr>
        <p:spPr/>
        <p:txBody>
          <a:bodyPr/>
          <a:lstStyle/>
          <a:p>
            <a:pPr rtl="0"/>
            <a:fld id="{058DB212-BFA2-403F-85EF-DFD3FF6D973A}" type="slidenum">
              <a:rPr lang="it-IT" noProof="0" smtClean="0"/>
              <a:pPr rtl="0"/>
              <a:t>10</a:t>
            </a:fld>
            <a:endParaRPr lang="it-IT" noProof="0"/>
          </a:p>
        </p:txBody>
      </p:sp>
      <p:pic>
        <p:nvPicPr>
          <p:cNvPr id="18" name="Segnaposto immagine 17"/>
          <p:cNvPicPr>
            <a:picLocks noGrp="1" noChangeAspect="1"/>
          </p:cNvPicPr>
          <p:nvPr>
            <p:ph type="pic" sz="quarter" idx="23"/>
          </p:nvPr>
        </p:nvPicPr>
        <p:blipFill>
          <a:blip r:embed="rId3">
            <a:extLst>
              <a:ext uri="{28A0092B-C50C-407E-A947-70E740481C1C}">
                <a14:useLocalDpi xmlns:a14="http://schemas.microsoft.com/office/drawing/2010/main" val="0"/>
              </a:ext>
            </a:extLst>
          </a:blip>
          <a:srcRect l="30537" r="30537"/>
          <a:stretch>
            <a:fillRect/>
          </a:stretch>
        </p:blipFill>
        <p:spPr>
          <a:xfrm flipH="1">
            <a:off x="6156000" y="1320377"/>
            <a:ext cx="2160000" cy="2880000"/>
          </a:xfrm>
        </p:spPr>
      </p:pic>
      <p:pic>
        <p:nvPicPr>
          <p:cNvPr id="17" name="Segnaposto immagine 16"/>
          <p:cNvPicPr>
            <a:picLocks noGrp="1" noChangeAspect="1"/>
          </p:cNvPicPr>
          <p:nvPr>
            <p:ph type="pic" sz="quarter" idx="24"/>
          </p:nvPr>
        </p:nvPicPr>
        <p:blipFill>
          <a:blip r:embed="rId4">
            <a:extLst>
              <a:ext uri="{28A0092B-C50C-407E-A947-70E740481C1C}">
                <a14:useLocalDpi xmlns:a14="http://schemas.microsoft.com/office/drawing/2010/main" val="0"/>
              </a:ext>
            </a:extLst>
          </a:blip>
          <a:srcRect l="17742" r="17742"/>
          <a:stretch>
            <a:fillRect/>
          </a:stretch>
        </p:blipFill>
        <p:spPr/>
      </p:pic>
      <p:pic>
        <p:nvPicPr>
          <p:cNvPr id="19" name="Segnaposto immagine 18"/>
          <p:cNvPicPr>
            <a:picLocks noGrp="1" noChangeAspect="1"/>
          </p:cNvPicPr>
          <p:nvPr>
            <p:ph type="pic" sz="quarter" idx="26"/>
          </p:nvPr>
        </p:nvPicPr>
        <p:blipFill>
          <a:blip r:embed="rId5">
            <a:extLst>
              <a:ext uri="{28A0092B-C50C-407E-A947-70E740481C1C}">
                <a14:useLocalDpi xmlns:a14="http://schemas.microsoft.com/office/drawing/2010/main" val="0"/>
              </a:ext>
            </a:extLst>
          </a:blip>
          <a:srcRect l="23433" r="23433"/>
          <a:stretch>
            <a:fillRect/>
          </a:stretch>
        </p:blipFill>
        <p:spPr/>
      </p:pic>
      <p:pic>
        <p:nvPicPr>
          <p:cNvPr id="20" name="Segnaposto immagine 19"/>
          <p:cNvPicPr>
            <a:picLocks noGrp="1" noChangeAspect="1"/>
          </p:cNvPicPr>
          <p:nvPr>
            <p:ph type="pic" sz="quarter" idx="27"/>
          </p:nvPr>
        </p:nvPicPr>
        <p:blipFill>
          <a:blip r:embed="rId6">
            <a:extLst>
              <a:ext uri="{28A0092B-C50C-407E-A947-70E740481C1C}">
                <a14:useLocalDpi xmlns:a14="http://schemas.microsoft.com/office/drawing/2010/main" val="0"/>
              </a:ext>
            </a:extLst>
          </a:blip>
          <a:srcRect l="8238" r="8238"/>
          <a:stretch>
            <a:fillRect/>
          </a:stretch>
        </p:blipFill>
        <p:spPr/>
      </p:pic>
      <p:pic>
        <p:nvPicPr>
          <p:cNvPr id="15" name="Segnaposto immagine 14"/>
          <p:cNvPicPr>
            <a:picLocks noGrp="1" noChangeAspect="1"/>
          </p:cNvPicPr>
          <p:nvPr>
            <p:ph type="pic" sz="quarter" idx="28"/>
          </p:nvPr>
        </p:nvPicPr>
        <p:blipFill>
          <a:blip r:embed="rId7">
            <a:extLst>
              <a:ext uri="{28A0092B-C50C-407E-A947-70E740481C1C}">
                <a14:useLocalDpi xmlns:a14="http://schemas.microsoft.com/office/drawing/2010/main" val="0"/>
              </a:ext>
            </a:extLst>
          </a:blip>
          <a:srcRect t="1775" b="1775"/>
          <a:stretch>
            <a:fillRect/>
          </a:stretch>
        </p:blipFill>
        <p:spPr>
          <a:xfrm flipH="1">
            <a:off x="2285200" y="2307746"/>
            <a:ext cx="1440000" cy="1080000"/>
          </a:xfrm>
        </p:spPr>
      </p:pic>
      <p:pic>
        <p:nvPicPr>
          <p:cNvPr id="22" name="Segnaposto immagine 21"/>
          <p:cNvPicPr>
            <a:picLocks noGrp="1" noChangeAspect="1"/>
          </p:cNvPicPr>
          <p:nvPr>
            <p:ph type="pic" sz="quarter" idx="29"/>
          </p:nvPr>
        </p:nvPicPr>
        <p:blipFill>
          <a:blip r:embed="rId8">
            <a:extLst>
              <a:ext uri="{28A0092B-C50C-407E-A947-70E740481C1C}">
                <a14:useLocalDpi xmlns:a14="http://schemas.microsoft.com/office/drawing/2010/main" val="0"/>
              </a:ext>
            </a:extLst>
          </a:blip>
          <a:srcRect l="22190" r="22190"/>
          <a:stretch>
            <a:fillRect/>
          </a:stretch>
        </p:blipFill>
        <p:spPr/>
      </p:pic>
      <p:pic>
        <p:nvPicPr>
          <p:cNvPr id="24" name="Segnaposto immagine 23"/>
          <p:cNvPicPr>
            <a:picLocks noGrp="1" noChangeAspect="1"/>
          </p:cNvPicPr>
          <p:nvPr>
            <p:ph type="pic" sz="quarter" idx="31"/>
          </p:nvPr>
        </p:nvPicPr>
        <p:blipFill>
          <a:blip r:embed="rId9">
            <a:extLst>
              <a:ext uri="{28A0092B-C50C-407E-A947-70E740481C1C}">
                <a14:useLocalDpi xmlns:a14="http://schemas.microsoft.com/office/drawing/2010/main" val="0"/>
              </a:ext>
            </a:extLst>
          </a:blip>
          <a:srcRect l="23804" r="23804"/>
          <a:stretch>
            <a:fillRect/>
          </a:stretch>
        </p:blipFill>
        <p:spPr>
          <a:xfrm flipH="1">
            <a:off x="8532443" y="4418786"/>
            <a:ext cx="1080000" cy="1080000"/>
          </a:xfrm>
        </p:spPr>
      </p:pic>
      <p:pic>
        <p:nvPicPr>
          <p:cNvPr id="23" name="Segnaposto immagine 22"/>
          <p:cNvPicPr>
            <a:picLocks noGrp="1" noChangeAspect="1"/>
          </p:cNvPicPr>
          <p:nvPr>
            <p:ph type="pic" sz="quarter" idx="32"/>
          </p:nvPr>
        </p:nvPicPr>
        <p:blipFill>
          <a:blip r:embed="rId10">
            <a:extLst>
              <a:ext uri="{28A0092B-C50C-407E-A947-70E740481C1C}">
                <a14:useLocalDpi xmlns:a14="http://schemas.microsoft.com/office/drawing/2010/main" val="0"/>
              </a:ext>
            </a:extLst>
          </a:blip>
          <a:srcRect l="5632" r="5632"/>
          <a:stretch>
            <a:fillRect/>
          </a:stretch>
        </p:blipFill>
        <p:spPr/>
      </p:pic>
      <p:pic>
        <p:nvPicPr>
          <p:cNvPr id="25" name="Segnaposto immagine 24"/>
          <p:cNvPicPr>
            <a:picLocks noGrp="1" noChangeAspect="1"/>
          </p:cNvPicPr>
          <p:nvPr>
            <p:ph type="pic" sz="quarter" idx="33"/>
          </p:nvPr>
        </p:nvPicPr>
        <p:blipFill>
          <a:blip r:embed="rId11">
            <a:extLst>
              <a:ext uri="{28A0092B-C50C-407E-A947-70E740481C1C}">
                <a14:useLocalDpi xmlns:a14="http://schemas.microsoft.com/office/drawing/2010/main" val="0"/>
              </a:ext>
            </a:extLst>
          </a:blip>
          <a:srcRect l="20312" r="20312"/>
          <a:stretch>
            <a:fillRect/>
          </a:stretch>
        </p:blipFill>
        <p:spPr/>
      </p:pic>
      <p:pic>
        <p:nvPicPr>
          <p:cNvPr id="21" name="Segnaposto immagine 20"/>
          <p:cNvPicPr>
            <a:picLocks noGrp="1" noChangeAspect="1"/>
          </p:cNvPicPr>
          <p:nvPr>
            <p:ph type="pic" sz="quarter" idx="34"/>
          </p:nvPr>
        </p:nvPicPr>
        <p:blipFill>
          <a:blip r:embed="rId12">
            <a:extLst>
              <a:ext uri="{28A0092B-C50C-407E-A947-70E740481C1C}">
                <a14:useLocalDpi xmlns:a14="http://schemas.microsoft.com/office/drawing/2010/main" val="0"/>
              </a:ext>
            </a:extLst>
          </a:blip>
          <a:srcRect l="20625" r="20625"/>
          <a:stretch>
            <a:fillRect/>
          </a:stretch>
        </p:blipFill>
        <p:spPr/>
      </p:pic>
    </p:spTree>
    <p:extLst>
      <p:ext uri="{BB962C8B-B14F-4D97-AF65-F5344CB8AC3E}">
        <p14:creationId xmlns:p14="http://schemas.microsoft.com/office/powerpoint/2010/main" val="126556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animEffect transition="in" filter="fade">
                                      <p:cBhvr>
                                        <p:cTn id="27" dur="500"/>
                                        <p:tgtEl>
                                          <p:spTgt spid="16"/>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p:cTn id="37" dur="500" fill="hold"/>
                                        <p:tgtEl>
                                          <p:spTgt spid="25"/>
                                        </p:tgtEl>
                                        <p:attrNameLst>
                                          <p:attrName>ppt_w</p:attrName>
                                        </p:attrNameLst>
                                      </p:cBhvr>
                                      <p:tavLst>
                                        <p:tav tm="0">
                                          <p:val>
                                            <p:fltVal val="0"/>
                                          </p:val>
                                        </p:tav>
                                        <p:tav tm="100000">
                                          <p:val>
                                            <p:strVal val="#ppt_w"/>
                                          </p:val>
                                        </p:tav>
                                      </p:tavLst>
                                    </p:anim>
                                    <p:anim calcmode="lin" valueType="num">
                                      <p:cBhvr>
                                        <p:cTn id="38" dur="500" fill="hold"/>
                                        <p:tgtEl>
                                          <p:spTgt spid="25"/>
                                        </p:tgtEl>
                                        <p:attrNameLst>
                                          <p:attrName>ppt_h</p:attrName>
                                        </p:attrNameLst>
                                      </p:cBhvr>
                                      <p:tavLst>
                                        <p:tav tm="0">
                                          <p:val>
                                            <p:fltVal val="0"/>
                                          </p:val>
                                        </p:tav>
                                        <p:tav tm="100000">
                                          <p:val>
                                            <p:strVal val="#ppt_h"/>
                                          </p:val>
                                        </p:tav>
                                      </p:tavLst>
                                    </p:anim>
                                    <p:animEffect transition="in" filter="fade">
                                      <p:cBhvr>
                                        <p:cTn id="39" dur="500"/>
                                        <p:tgtEl>
                                          <p:spTgt spid="25"/>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p:cTn id="43" dur="500" fill="hold"/>
                                        <p:tgtEl>
                                          <p:spTgt spid="23"/>
                                        </p:tgtEl>
                                        <p:attrNameLst>
                                          <p:attrName>ppt_w</p:attrName>
                                        </p:attrNameLst>
                                      </p:cBhvr>
                                      <p:tavLst>
                                        <p:tav tm="0">
                                          <p:val>
                                            <p:fltVal val="0"/>
                                          </p:val>
                                        </p:tav>
                                        <p:tav tm="100000">
                                          <p:val>
                                            <p:strVal val="#ppt_w"/>
                                          </p:val>
                                        </p:tav>
                                      </p:tavLst>
                                    </p:anim>
                                    <p:anim calcmode="lin" valueType="num">
                                      <p:cBhvr>
                                        <p:cTn id="44" dur="500" fill="hold"/>
                                        <p:tgtEl>
                                          <p:spTgt spid="23"/>
                                        </p:tgtEl>
                                        <p:attrNameLst>
                                          <p:attrName>ppt_h</p:attrName>
                                        </p:attrNameLst>
                                      </p:cBhvr>
                                      <p:tavLst>
                                        <p:tav tm="0">
                                          <p:val>
                                            <p:fltVal val="0"/>
                                          </p:val>
                                        </p:tav>
                                        <p:tav tm="100000">
                                          <p:val>
                                            <p:strVal val="#ppt_h"/>
                                          </p:val>
                                        </p:tav>
                                      </p:tavLst>
                                    </p:anim>
                                    <p:animEffect transition="in" filter="fade">
                                      <p:cBhvr>
                                        <p:cTn id="45" dur="500"/>
                                        <p:tgtEl>
                                          <p:spTgt spid="23"/>
                                        </p:tgtEl>
                                      </p:cBhvr>
                                    </p:animEffect>
                                  </p:childTnLst>
                                </p:cTn>
                              </p:par>
                            </p:childTnLst>
                          </p:cTn>
                        </p:par>
                        <p:par>
                          <p:cTn id="46" fill="hold">
                            <p:stCondLst>
                              <p:cond delay="3500"/>
                            </p:stCondLst>
                            <p:childTnLst>
                              <p:par>
                                <p:cTn id="47" presetID="53" presetClass="entr" presetSubtype="16" fill="hold" nodeType="after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500" fill="hold"/>
                                        <p:tgtEl>
                                          <p:spTgt spid="24"/>
                                        </p:tgtEl>
                                        <p:attrNameLst>
                                          <p:attrName>ppt_w</p:attrName>
                                        </p:attrNameLst>
                                      </p:cBhvr>
                                      <p:tavLst>
                                        <p:tav tm="0">
                                          <p:val>
                                            <p:fltVal val="0"/>
                                          </p:val>
                                        </p:tav>
                                        <p:tav tm="100000">
                                          <p:val>
                                            <p:strVal val="#ppt_w"/>
                                          </p:val>
                                        </p:tav>
                                      </p:tavLst>
                                    </p:anim>
                                    <p:anim calcmode="lin" valueType="num">
                                      <p:cBhvr>
                                        <p:cTn id="50" dur="500" fill="hold"/>
                                        <p:tgtEl>
                                          <p:spTgt spid="24"/>
                                        </p:tgtEl>
                                        <p:attrNameLst>
                                          <p:attrName>ppt_h</p:attrName>
                                        </p:attrNameLst>
                                      </p:cBhvr>
                                      <p:tavLst>
                                        <p:tav tm="0">
                                          <p:val>
                                            <p:fltVal val="0"/>
                                          </p:val>
                                        </p:tav>
                                        <p:tav tm="100000">
                                          <p:val>
                                            <p:strVal val="#ppt_h"/>
                                          </p:val>
                                        </p:tav>
                                      </p:tavLst>
                                    </p:anim>
                                    <p:animEffect transition="in" filter="fade">
                                      <p:cBhvr>
                                        <p:cTn id="51" dur="500"/>
                                        <p:tgtEl>
                                          <p:spTgt spid="24"/>
                                        </p:tgtEl>
                                      </p:cBhvr>
                                    </p:animEffect>
                                  </p:childTnLst>
                                </p:cTn>
                              </p:par>
                            </p:childTnLst>
                          </p:cTn>
                        </p:par>
                        <p:par>
                          <p:cTn id="52" fill="hold">
                            <p:stCondLst>
                              <p:cond delay="4000"/>
                            </p:stCondLst>
                            <p:childTnLst>
                              <p:par>
                                <p:cTn id="53" presetID="53" presetClass="entr" presetSubtype="16" fill="hold" nodeType="after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p:cTn id="55" dur="500" fill="hold"/>
                                        <p:tgtEl>
                                          <p:spTgt spid="21"/>
                                        </p:tgtEl>
                                        <p:attrNameLst>
                                          <p:attrName>ppt_w</p:attrName>
                                        </p:attrNameLst>
                                      </p:cBhvr>
                                      <p:tavLst>
                                        <p:tav tm="0">
                                          <p:val>
                                            <p:fltVal val="0"/>
                                          </p:val>
                                        </p:tav>
                                        <p:tav tm="100000">
                                          <p:val>
                                            <p:strVal val="#ppt_w"/>
                                          </p:val>
                                        </p:tav>
                                      </p:tavLst>
                                    </p:anim>
                                    <p:anim calcmode="lin" valueType="num">
                                      <p:cBhvr>
                                        <p:cTn id="56" dur="500" fill="hold"/>
                                        <p:tgtEl>
                                          <p:spTgt spid="21"/>
                                        </p:tgtEl>
                                        <p:attrNameLst>
                                          <p:attrName>ppt_h</p:attrName>
                                        </p:attrNameLst>
                                      </p:cBhvr>
                                      <p:tavLst>
                                        <p:tav tm="0">
                                          <p:val>
                                            <p:fltVal val="0"/>
                                          </p:val>
                                        </p:tav>
                                        <p:tav tm="100000">
                                          <p:val>
                                            <p:strVal val="#ppt_h"/>
                                          </p:val>
                                        </p:tav>
                                      </p:tavLst>
                                    </p:anim>
                                    <p:animEffect transition="in" filter="fade">
                                      <p:cBhvr>
                                        <p:cTn id="57" dur="500"/>
                                        <p:tgtEl>
                                          <p:spTgt spid="21"/>
                                        </p:tgtEl>
                                      </p:cBhvr>
                                    </p:animEffect>
                                  </p:childTnLst>
                                </p:cTn>
                              </p:par>
                            </p:childTnLst>
                          </p:cTn>
                        </p:par>
                        <p:par>
                          <p:cTn id="58" fill="hold">
                            <p:stCondLst>
                              <p:cond delay="4500"/>
                            </p:stCondLst>
                            <p:childTnLst>
                              <p:par>
                                <p:cTn id="59" presetID="53" presetClass="entr" presetSubtype="16" fill="hold" nodeType="after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p:cTn id="61" dur="500" fill="hold"/>
                                        <p:tgtEl>
                                          <p:spTgt spid="22"/>
                                        </p:tgtEl>
                                        <p:attrNameLst>
                                          <p:attrName>ppt_w</p:attrName>
                                        </p:attrNameLst>
                                      </p:cBhvr>
                                      <p:tavLst>
                                        <p:tav tm="0">
                                          <p:val>
                                            <p:fltVal val="0"/>
                                          </p:val>
                                        </p:tav>
                                        <p:tav tm="100000">
                                          <p:val>
                                            <p:strVal val="#ppt_w"/>
                                          </p:val>
                                        </p:tav>
                                      </p:tavLst>
                                    </p:anim>
                                    <p:anim calcmode="lin" valueType="num">
                                      <p:cBhvr>
                                        <p:cTn id="62" dur="500" fill="hold"/>
                                        <p:tgtEl>
                                          <p:spTgt spid="22"/>
                                        </p:tgtEl>
                                        <p:attrNameLst>
                                          <p:attrName>ppt_h</p:attrName>
                                        </p:attrNameLst>
                                      </p:cBhvr>
                                      <p:tavLst>
                                        <p:tav tm="0">
                                          <p:val>
                                            <p:fltVal val="0"/>
                                          </p:val>
                                        </p:tav>
                                        <p:tav tm="100000">
                                          <p:val>
                                            <p:strVal val="#ppt_h"/>
                                          </p:val>
                                        </p:tav>
                                      </p:tavLst>
                                    </p:anim>
                                    <p:animEffect transition="in" filter="fade">
                                      <p:cBhvr>
                                        <p:cTn id="63" dur="500"/>
                                        <p:tgtEl>
                                          <p:spTgt spid="22"/>
                                        </p:tgtEl>
                                      </p:cBhvr>
                                    </p:animEffect>
                                  </p:childTnLst>
                                </p:cTn>
                              </p:par>
                            </p:childTnLst>
                          </p:cTn>
                        </p:par>
                        <p:par>
                          <p:cTn id="64" fill="hold">
                            <p:stCondLst>
                              <p:cond delay="5000"/>
                            </p:stCondLst>
                            <p:childTnLst>
                              <p:par>
                                <p:cTn id="65" presetID="53" presetClass="entr" presetSubtype="16" fill="hold" nodeType="after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p:cTn id="67" dur="500" fill="hold"/>
                                        <p:tgtEl>
                                          <p:spTgt spid="19"/>
                                        </p:tgtEl>
                                        <p:attrNameLst>
                                          <p:attrName>ppt_w</p:attrName>
                                        </p:attrNameLst>
                                      </p:cBhvr>
                                      <p:tavLst>
                                        <p:tav tm="0">
                                          <p:val>
                                            <p:fltVal val="0"/>
                                          </p:val>
                                        </p:tav>
                                        <p:tav tm="100000">
                                          <p:val>
                                            <p:strVal val="#ppt_w"/>
                                          </p:val>
                                        </p:tav>
                                      </p:tavLst>
                                    </p:anim>
                                    <p:anim calcmode="lin" valueType="num">
                                      <p:cBhvr>
                                        <p:cTn id="68" dur="500" fill="hold"/>
                                        <p:tgtEl>
                                          <p:spTgt spid="19"/>
                                        </p:tgtEl>
                                        <p:attrNameLst>
                                          <p:attrName>ppt_h</p:attrName>
                                        </p:attrNameLst>
                                      </p:cBhvr>
                                      <p:tavLst>
                                        <p:tav tm="0">
                                          <p:val>
                                            <p:fltVal val="0"/>
                                          </p:val>
                                        </p:tav>
                                        <p:tav tm="100000">
                                          <p:val>
                                            <p:strVal val="#ppt_h"/>
                                          </p:val>
                                        </p:tav>
                                      </p:tavLst>
                                    </p:anim>
                                    <p:animEffect transition="in" filter="fade">
                                      <p:cBhvr>
                                        <p:cTn id="6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Segnaposto immagine 29" descr="primo piano di uno sgabello">
            <a:extLst>
              <a:ext uri="{FF2B5EF4-FFF2-40B4-BE49-F238E27FC236}">
                <a16:creationId xmlns="" xmlns:a16="http://schemas.microsoft.com/office/drawing/2014/main" id="{3E1EAD92-1A5E-46E0-81ED-A23E2CA5C4C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252001" y="258624"/>
            <a:ext cx="11687999" cy="5855878"/>
          </a:xfrm>
        </p:spPr>
      </p:pic>
      <p:grpSp>
        <p:nvGrpSpPr>
          <p:cNvPr id="14" name="Gruppo 13" title="Cornice immagine di carta">
            <a:extLst>
              <a:ext uri="{FF2B5EF4-FFF2-40B4-BE49-F238E27FC236}">
                <a16:creationId xmlns="" xmlns:a16="http://schemas.microsoft.com/office/drawing/2014/main" id="{44DC4A05-6B88-40B9-962D-5A44987E7A80}"/>
              </a:ext>
            </a:extLst>
          </p:cNvPr>
          <p:cNvGrpSpPr/>
          <p:nvPr/>
        </p:nvGrpSpPr>
        <p:grpSpPr>
          <a:xfrm rot="21295767">
            <a:off x="483652" y="1058389"/>
            <a:ext cx="3501404" cy="4321298"/>
            <a:chOff x="4608957" y="-1729931"/>
            <a:chExt cx="3501404" cy="4321298"/>
          </a:xfrm>
        </p:grpSpPr>
        <p:sp>
          <p:nvSpPr>
            <p:cNvPr id="15" name="Parallelogramma 14">
              <a:extLst>
                <a:ext uri="{FF2B5EF4-FFF2-40B4-BE49-F238E27FC236}">
                  <a16:creationId xmlns="" xmlns:a16="http://schemas.microsoft.com/office/drawing/2014/main" id="{9F3C8751-4F98-45AF-A255-C8DBCE4F4940}"/>
                </a:ext>
              </a:extLst>
            </p:cNvPr>
            <p:cNvSpPr/>
            <p:nvPr userDrawn="1"/>
          </p:nvSpPr>
          <p:spPr>
            <a:xfrm rot="5400000">
              <a:off x="4813604" y="-705389"/>
              <a:ext cx="3220061" cy="337345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16" name="Rettangolo: Angoli arrotondati 15" descr="Cornice foto">
              <a:extLst>
                <a:ext uri="{FF2B5EF4-FFF2-40B4-BE49-F238E27FC236}">
                  <a16:creationId xmlns="" xmlns:a16="http://schemas.microsoft.com/office/drawing/2014/main" id="{2991FA87-0936-41CA-B318-5E60CC848798}"/>
                </a:ext>
              </a:extLst>
            </p:cNvPr>
            <p:cNvSpPr/>
            <p:nvPr userDrawn="1"/>
          </p:nvSpPr>
          <p:spPr>
            <a:xfrm>
              <a:off x="4608957" y="-1729931"/>
              <a:ext cx="3220061" cy="3910358"/>
            </a:xfrm>
            <a:prstGeom prst="roundRect">
              <a:avLst>
                <a:gd name="adj" fmla="val 454"/>
              </a:avLst>
            </a:prstGeom>
            <a:blipFill dpi="0" rotWithShape="1">
              <a:blip r:embed="rId4" cstate="screen">
                <a:extLst>
                  <a:ext uri="{BEBA8EAE-BF5A-486C-A8C5-ECC9F3942E4B}">
                    <a14:imgProps xmlns:a14="http://schemas.microsoft.com/office/drawing/2010/main">
                      <a14:imgLayer r:embed="rId5">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grpSp>
      <p:grpSp>
        <p:nvGrpSpPr>
          <p:cNvPr id="17" name="Gruppo 16" title="Cornice immagine di carta">
            <a:extLst>
              <a:ext uri="{FF2B5EF4-FFF2-40B4-BE49-F238E27FC236}">
                <a16:creationId xmlns="" xmlns:a16="http://schemas.microsoft.com/office/drawing/2014/main" id="{DE9A315D-8DD8-4559-B03B-3D302D9CD95F}"/>
              </a:ext>
            </a:extLst>
          </p:cNvPr>
          <p:cNvGrpSpPr/>
          <p:nvPr/>
        </p:nvGrpSpPr>
        <p:grpSpPr>
          <a:xfrm>
            <a:off x="3296843" y="181574"/>
            <a:ext cx="2847409" cy="3554872"/>
            <a:chOff x="12781483" y="-1318991"/>
            <a:chExt cx="3132150" cy="3910359"/>
          </a:xfrm>
        </p:grpSpPr>
        <p:sp>
          <p:nvSpPr>
            <p:cNvPr id="18" name="Parallelogramma 17">
              <a:extLst>
                <a:ext uri="{FF2B5EF4-FFF2-40B4-BE49-F238E27FC236}">
                  <a16:creationId xmlns="" xmlns:a16="http://schemas.microsoft.com/office/drawing/2014/main" id="{526FFA1F-C02F-4183-9CAF-3EC45C05770E}"/>
                </a:ext>
              </a:extLst>
            </p:cNvPr>
            <p:cNvSpPr/>
            <p:nvPr userDrawn="1"/>
          </p:nvSpPr>
          <p:spPr>
            <a:xfrm rot="5400000">
              <a:off x="12941422" y="-380844"/>
              <a:ext cx="2903066" cy="3041357"/>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19" name="Rettangolo: Angoli arrotondati 18" descr="Cornice foto">
              <a:extLst>
                <a:ext uri="{FF2B5EF4-FFF2-40B4-BE49-F238E27FC236}">
                  <a16:creationId xmlns="" xmlns:a16="http://schemas.microsoft.com/office/drawing/2014/main" id="{C50A27E7-6B18-4B33-A9D5-C2BB56EF7A4A}"/>
                </a:ext>
              </a:extLst>
            </p:cNvPr>
            <p:cNvSpPr/>
            <p:nvPr userDrawn="1"/>
          </p:nvSpPr>
          <p:spPr>
            <a:xfrm>
              <a:off x="12781483" y="-1318991"/>
              <a:ext cx="2903066" cy="3525408"/>
            </a:xfrm>
            <a:prstGeom prst="roundRect">
              <a:avLst>
                <a:gd name="adj" fmla="val 454"/>
              </a:avLst>
            </a:prstGeom>
            <a:blipFill dpi="0" rotWithShape="1">
              <a:blip r:embed="rId4" cstate="screen">
                <a:extLst>
                  <a:ext uri="{BEBA8EAE-BF5A-486C-A8C5-ECC9F3942E4B}">
                    <a14:imgProps xmlns:a14="http://schemas.microsoft.com/office/drawing/2010/main">
                      <a14:imgLayer r:embed="rId5">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grpSp>
      <p:grpSp>
        <p:nvGrpSpPr>
          <p:cNvPr id="20" name="Gruppo 19" title="Cornice immagine di carta">
            <a:extLst>
              <a:ext uri="{FF2B5EF4-FFF2-40B4-BE49-F238E27FC236}">
                <a16:creationId xmlns="" xmlns:a16="http://schemas.microsoft.com/office/drawing/2014/main" id="{35D79137-7B8B-41D9-9D1A-2B4C07121CA2}"/>
              </a:ext>
            </a:extLst>
          </p:cNvPr>
          <p:cNvGrpSpPr/>
          <p:nvPr/>
        </p:nvGrpSpPr>
        <p:grpSpPr>
          <a:xfrm rot="182524">
            <a:off x="4015611" y="3010143"/>
            <a:ext cx="2699564" cy="3418505"/>
            <a:chOff x="8372395" y="-1103087"/>
            <a:chExt cx="2969520" cy="3760355"/>
          </a:xfrm>
        </p:grpSpPr>
        <p:sp>
          <p:nvSpPr>
            <p:cNvPr id="21" name="Parallelogramma 20">
              <a:extLst>
                <a:ext uri="{FF2B5EF4-FFF2-40B4-BE49-F238E27FC236}">
                  <a16:creationId xmlns="" xmlns:a16="http://schemas.microsoft.com/office/drawing/2014/main" id="{A3FC0CC1-8F2B-4285-89B0-48038CE9FCCF}"/>
                </a:ext>
              </a:extLst>
            </p:cNvPr>
            <p:cNvSpPr/>
            <p:nvPr userDrawn="1"/>
          </p:nvSpPr>
          <p:spPr>
            <a:xfrm rot="16200000" flipH="1">
              <a:off x="8437722" y="-150836"/>
              <a:ext cx="2742777" cy="287343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22" name="Rettangolo: Angoli arrotondati 21" descr="Cornice foto">
              <a:extLst>
                <a:ext uri="{FF2B5EF4-FFF2-40B4-BE49-F238E27FC236}">
                  <a16:creationId xmlns="" xmlns:a16="http://schemas.microsoft.com/office/drawing/2014/main" id="{489F9FB9-FE28-4463-8DEC-8807A206B04A}"/>
                </a:ext>
              </a:extLst>
            </p:cNvPr>
            <p:cNvSpPr/>
            <p:nvPr userDrawn="1"/>
          </p:nvSpPr>
          <p:spPr>
            <a:xfrm>
              <a:off x="8599138" y="-1103087"/>
              <a:ext cx="2742777" cy="3330757"/>
            </a:xfrm>
            <a:prstGeom prst="roundRect">
              <a:avLst>
                <a:gd name="adj" fmla="val 454"/>
              </a:avLst>
            </a:prstGeom>
            <a:blipFill dpi="0" rotWithShape="1">
              <a:blip r:embed="rId4" cstate="screen">
                <a:extLst>
                  <a:ext uri="{BEBA8EAE-BF5A-486C-A8C5-ECC9F3942E4B}">
                    <a14:imgProps xmlns:a14="http://schemas.microsoft.com/office/drawing/2010/main">
                      <a14:imgLayer r:embed="rId5">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grpSp>
      <p:grpSp>
        <p:nvGrpSpPr>
          <p:cNvPr id="23" name="Gruppo 22" title="Cornice immagine di carta">
            <a:extLst>
              <a:ext uri="{FF2B5EF4-FFF2-40B4-BE49-F238E27FC236}">
                <a16:creationId xmlns="" xmlns:a16="http://schemas.microsoft.com/office/drawing/2014/main" id="{246C71B6-1F3E-4ECE-A5B9-7327585B7053}"/>
              </a:ext>
            </a:extLst>
          </p:cNvPr>
          <p:cNvGrpSpPr/>
          <p:nvPr/>
        </p:nvGrpSpPr>
        <p:grpSpPr>
          <a:xfrm>
            <a:off x="6649573" y="888690"/>
            <a:ext cx="3474160" cy="4337342"/>
            <a:chOff x="4636201" y="-1745975"/>
            <a:chExt cx="3474160" cy="4337342"/>
          </a:xfrm>
        </p:grpSpPr>
        <p:sp>
          <p:nvSpPr>
            <p:cNvPr id="24" name="Parallelogramma 23">
              <a:extLst>
                <a:ext uri="{FF2B5EF4-FFF2-40B4-BE49-F238E27FC236}">
                  <a16:creationId xmlns="" xmlns:a16="http://schemas.microsoft.com/office/drawing/2014/main" id="{241BC439-F1E5-43D5-8B94-93321A73B30B}"/>
                </a:ext>
              </a:extLst>
            </p:cNvPr>
            <p:cNvSpPr/>
            <p:nvPr userDrawn="1"/>
          </p:nvSpPr>
          <p:spPr>
            <a:xfrm rot="5400000">
              <a:off x="4813604" y="-705389"/>
              <a:ext cx="3220061" cy="337345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25" name="Rettangolo: Angoli arrotondati 24" descr="Cornice foto">
              <a:extLst>
                <a:ext uri="{FF2B5EF4-FFF2-40B4-BE49-F238E27FC236}">
                  <a16:creationId xmlns="" xmlns:a16="http://schemas.microsoft.com/office/drawing/2014/main" id="{A6F097F2-D267-46BA-AFC6-76D7D422108C}"/>
                </a:ext>
              </a:extLst>
            </p:cNvPr>
            <p:cNvSpPr/>
            <p:nvPr userDrawn="1"/>
          </p:nvSpPr>
          <p:spPr>
            <a:xfrm>
              <a:off x="4636201" y="-1745975"/>
              <a:ext cx="3220061" cy="3910358"/>
            </a:xfrm>
            <a:prstGeom prst="roundRect">
              <a:avLst>
                <a:gd name="adj" fmla="val 454"/>
              </a:avLst>
            </a:prstGeom>
            <a:blipFill dpi="0" rotWithShape="1">
              <a:blip r:embed="rId4" cstate="screen">
                <a:extLst>
                  <a:ext uri="{BEBA8EAE-BF5A-486C-A8C5-ECC9F3942E4B}">
                    <a14:imgProps xmlns:a14="http://schemas.microsoft.com/office/drawing/2010/main">
                      <a14:imgLayer r:embed="rId5">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grpSp>
      <p:grpSp>
        <p:nvGrpSpPr>
          <p:cNvPr id="26" name="Gruppo 25" title="Cornice immagine di carta">
            <a:extLst>
              <a:ext uri="{FF2B5EF4-FFF2-40B4-BE49-F238E27FC236}">
                <a16:creationId xmlns="" xmlns:a16="http://schemas.microsoft.com/office/drawing/2014/main" id="{09ACB5D1-3120-4A92-B995-F44AF936EB5D}"/>
              </a:ext>
            </a:extLst>
          </p:cNvPr>
          <p:cNvGrpSpPr/>
          <p:nvPr/>
        </p:nvGrpSpPr>
        <p:grpSpPr>
          <a:xfrm rot="21371983">
            <a:off x="9482263" y="3024706"/>
            <a:ext cx="2454149" cy="3107732"/>
            <a:chOff x="8372395" y="-1103087"/>
            <a:chExt cx="2969520" cy="3760355"/>
          </a:xfrm>
        </p:grpSpPr>
        <p:sp>
          <p:nvSpPr>
            <p:cNvPr id="27" name="Parallelogramma 26">
              <a:extLst>
                <a:ext uri="{FF2B5EF4-FFF2-40B4-BE49-F238E27FC236}">
                  <a16:creationId xmlns="" xmlns:a16="http://schemas.microsoft.com/office/drawing/2014/main" id="{AA1F842C-6D95-415B-AE49-DE17209DACEE}"/>
                </a:ext>
              </a:extLst>
            </p:cNvPr>
            <p:cNvSpPr/>
            <p:nvPr userDrawn="1"/>
          </p:nvSpPr>
          <p:spPr>
            <a:xfrm rot="16200000" flipH="1">
              <a:off x="8437722" y="-150836"/>
              <a:ext cx="2742777" cy="287343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28" name="Rettangolo: Angoli arrotondati 27" descr="Cornice foto">
              <a:extLst>
                <a:ext uri="{FF2B5EF4-FFF2-40B4-BE49-F238E27FC236}">
                  <a16:creationId xmlns="" xmlns:a16="http://schemas.microsoft.com/office/drawing/2014/main" id="{6C650338-3E18-432E-8D96-8C8E759D614E}"/>
                </a:ext>
              </a:extLst>
            </p:cNvPr>
            <p:cNvSpPr/>
            <p:nvPr userDrawn="1"/>
          </p:nvSpPr>
          <p:spPr>
            <a:xfrm>
              <a:off x="8599138" y="-1103087"/>
              <a:ext cx="2742777" cy="3330757"/>
            </a:xfrm>
            <a:prstGeom prst="roundRect">
              <a:avLst>
                <a:gd name="adj" fmla="val 454"/>
              </a:avLst>
            </a:prstGeom>
            <a:blipFill dpi="0" rotWithShape="1">
              <a:blip r:embed="rId4" cstate="screen">
                <a:extLst>
                  <a:ext uri="{BEBA8EAE-BF5A-486C-A8C5-ECC9F3942E4B}">
                    <a14:imgProps xmlns:a14="http://schemas.microsoft.com/office/drawing/2010/main">
                      <a14:imgLayer r:embed="rId5">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grpSp>
      <p:sp>
        <p:nvSpPr>
          <p:cNvPr id="8" name="Segnaposto testo 7">
            <a:extLst>
              <a:ext uri="{FF2B5EF4-FFF2-40B4-BE49-F238E27FC236}">
                <a16:creationId xmlns="" xmlns:a16="http://schemas.microsoft.com/office/drawing/2014/main" id="{9B2309E8-00AD-4C8A-B916-190363E157E2}"/>
              </a:ext>
            </a:extLst>
          </p:cNvPr>
          <p:cNvSpPr>
            <a:spLocks noGrp="1"/>
          </p:cNvSpPr>
          <p:nvPr>
            <p:ph type="body" sz="quarter" idx="16"/>
          </p:nvPr>
        </p:nvSpPr>
        <p:spPr>
          <a:xfrm rot="-300000">
            <a:off x="609939" y="4089937"/>
            <a:ext cx="3107793" cy="825410"/>
          </a:xfrm>
        </p:spPr>
        <p:txBody>
          <a:bodyPr rtlCol="0"/>
          <a:lstStyle/>
          <a:p>
            <a:pPr rtl="0"/>
            <a:r>
              <a:rPr lang="it-IT" dirty="0" smtClean="0"/>
              <a:t>Magistrati, rappresentanti delle istituzioni , forze dell’ordine , cittadini e studenti per commemorare la strage di Capaci</a:t>
            </a:r>
            <a:endParaRPr lang="it-IT" dirty="0"/>
          </a:p>
        </p:txBody>
      </p:sp>
      <p:sp>
        <p:nvSpPr>
          <p:cNvPr id="9" name="Segnaposto testo 8">
            <a:extLst>
              <a:ext uri="{FF2B5EF4-FFF2-40B4-BE49-F238E27FC236}">
                <a16:creationId xmlns="" xmlns:a16="http://schemas.microsoft.com/office/drawing/2014/main" id="{986B5791-521E-4BD4-B2D8-3A327259F9BF}"/>
              </a:ext>
            </a:extLst>
          </p:cNvPr>
          <p:cNvSpPr>
            <a:spLocks noGrp="1"/>
          </p:cNvSpPr>
          <p:nvPr>
            <p:ph type="body" sz="quarter" idx="17"/>
          </p:nvPr>
        </p:nvSpPr>
        <p:spPr>
          <a:xfrm rot="180000">
            <a:off x="4422741" y="3487958"/>
            <a:ext cx="2079980" cy="2289542"/>
          </a:xfrm>
        </p:spPr>
        <p:txBody>
          <a:bodyPr rtlCol="0"/>
          <a:lstStyle/>
          <a:p>
            <a:pPr algn="l" rtl="0"/>
            <a:r>
              <a:rPr lang="it-IT" dirty="0" smtClean="0"/>
              <a:t>«Chi tace e piega la testa muore ogni volta che lo fa, chi parla e chi cammina a testa alta muore una volta sola».</a:t>
            </a:r>
          </a:p>
          <a:p>
            <a:pPr algn="l" rtl="0"/>
            <a:r>
              <a:rPr lang="it-IT" dirty="0"/>
              <a:t> </a:t>
            </a:r>
            <a:r>
              <a:rPr lang="it-IT" dirty="0" smtClean="0"/>
              <a:t>           Giovanni Falcone</a:t>
            </a:r>
            <a:endParaRPr lang="it-IT" dirty="0"/>
          </a:p>
        </p:txBody>
      </p:sp>
      <p:sp>
        <p:nvSpPr>
          <p:cNvPr id="10" name="Segnaposto testo 9">
            <a:extLst>
              <a:ext uri="{FF2B5EF4-FFF2-40B4-BE49-F238E27FC236}">
                <a16:creationId xmlns="" xmlns:a16="http://schemas.microsoft.com/office/drawing/2014/main" id="{E330705B-1003-44ED-A412-E0292EA069AE}"/>
              </a:ext>
            </a:extLst>
          </p:cNvPr>
          <p:cNvSpPr>
            <a:spLocks noGrp="1"/>
          </p:cNvSpPr>
          <p:nvPr>
            <p:ph type="body" sz="quarter" idx="18"/>
          </p:nvPr>
        </p:nvSpPr>
        <p:spPr>
          <a:xfrm>
            <a:off x="6730200" y="4079107"/>
            <a:ext cx="3042318" cy="717771"/>
          </a:xfrm>
        </p:spPr>
        <p:txBody>
          <a:bodyPr rtlCol="0"/>
          <a:lstStyle/>
          <a:p>
            <a:pPr algn="l" rtl="0"/>
            <a:r>
              <a:rPr lang="it-IT" dirty="0" smtClean="0"/>
              <a:t>Don Luigi Ciotti, fondatore dell’associazione LIBERA.</a:t>
            </a:r>
            <a:endParaRPr lang="it-IT" dirty="0"/>
          </a:p>
        </p:txBody>
      </p:sp>
      <p:sp>
        <p:nvSpPr>
          <p:cNvPr id="11" name="Segnaposto testo 10">
            <a:extLst>
              <a:ext uri="{FF2B5EF4-FFF2-40B4-BE49-F238E27FC236}">
                <a16:creationId xmlns="" xmlns:a16="http://schemas.microsoft.com/office/drawing/2014/main" id="{9D133A39-10C1-4781-9569-1102B2CD66CB}"/>
              </a:ext>
            </a:extLst>
          </p:cNvPr>
          <p:cNvSpPr>
            <a:spLocks noGrp="1"/>
          </p:cNvSpPr>
          <p:nvPr>
            <p:ph type="body" sz="quarter" idx="19"/>
          </p:nvPr>
        </p:nvSpPr>
        <p:spPr>
          <a:xfrm rot="-240000">
            <a:off x="9830919" y="4539575"/>
            <a:ext cx="2016030" cy="1169104"/>
          </a:xfrm>
        </p:spPr>
        <p:txBody>
          <a:bodyPr rtlCol="0"/>
          <a:lstStyle/>
          <a:p>
            <a:pPr algn="l" rtl="0"/>
            <a:r>
              <a:rPr lang="it-IT" sz="1400" dirty="0" smtClean="0"/>
              <a:t>«La paura è normale che ci sia, in ogni uomo, l’importante è che sia accompagnata dal coraggio».</a:t>
            </a:r>
          </a:p>
          <a:p>
            <a:pPr algn="l" rtl="0"/>
            <a:r>
              <a:rPr lang="it-IT" sz="1400" dirty="0"/>
              <a:t> </a:t>
            </a:r>
            <a:r>
              <a:rPr lang="it-IT" sz="1400" dirty="0" smtClean="0"/>
              <a:t>        Paolo Borsellino</a:t>
            </a:r>
            <a:endParaRPr lang="it-IT" sz="1400" dirty="0"/>
          </a:p>
        </p:txBody>
      </p:sp>
      <p:sp>
        <p:nvSpPr>
          <p:cNvPr id="12" name="Segnaposto testo 11" descr="Elemento grafico callout">
            <a:extLst>
              <a:ext uri="{FF2B5EF4-FFF2-40B4-BE49-F238E27FC236}">
                <a16:creationId xmlns="" xmlns:a16="http://schemas.microsoft.com/office/drawing/2014/main" id="{1D806FAE-80FD-4B16-BC8C-CC6A0513CFB2}"/>
              </a:ext>
            </a:extLst>
          </p:cNvPr>
          <p:cNvSpPr>
            <a:spLocks noGrp="1"/>
          </p:cNvSpPr>
          <p:nvPr>
            <p:ph type="body" sz="quarter" idx="20"/>
          </p:nvPr>
        </p:nvSpPr>
        <p:spPr>
          <a:xfrm rot="288775">
            <a:off x="9836036" y="242720"/>
            <a:ext cx="2071687" cy="1335088"/>
          </a:xfrm>
        </p:spPr>
        <p:txBody>
          <a:bodyPr rtlCol="0"/>
          <a:lstStyle/>
          <a:p>
            <a:pPr algn="l" rtl="0"/>
            <a:r>
              <a:rPr lang="it-IT" noProof="1" smtClean="0"/>
              <a:t>Recitare i nomi e i cognomi come un rosario civile, per farli vivere ancora.</a:t>
            </a:r>
            <a:endParaRPr lang="it-IT" noProof="1"/>
          </a:p>
        </p:txBody>
      </p:sp>
      <p:sp>
        <p:nvSpPr>
          <p:cNvPr id="13" name="Segnaposto numero diapositiva 12">
            <a:extLst>
              <a:ext uri="{FF2B5EF4-FFF2-40B4-BE49-F238E27FC236}">
                <a16:creationId xmlns="" xmlns:a16="http://schemas.microsoft.com/office/drawing/2014/main" id="{1936D6E0-DB23-48E4-A78B-73EE645F3924}"/>
              </a:ext>
            </a:extLst>
          </p:cNvPr>
          <p:cNvSpPr>
            <a:spLocks noGrp="1"/>
          </p:cNvSpPr>
          <p:nvPr>
            <p:ph type="sldNum" sz="quarter" idx="22"/>
          </p:nvPr>
        </p:nvSpPr>
        <p:spPr/>
        <p:txBody>
          <a:bodyPr rtlCol="0"/>
          <a:lstStyle/>
          <a:p>
            <a:pPr rtl="0"/>
            <a:fld id="{058DB212-BFA2-403F-85EF-DFD3FF6D973A}" type="slidenum">
              <a:rPr lang="it-IT" smtClean="0"/>
              <a:pPr/>
              <a:t>2</a:t>
            </a:fld>
            <a:endParaRPr lang="it-IT" dirty="0"/>
          </a:p>
        </p:txBody>
      </p:sp>
      <p:sp>
        <p:nvSpPr>
          <p:cNvPr id="37" name="Titolo 36" hidden="1">
            <a:extLst>
              <a:ext uri="{FF2B5EF4-FFF2-40B4-BE49-F238E27FC236}">
                <a16:creationId xmlns="" xmlns:a16="http://schemas.microsoft.com/office/drawing/2014/main" id="{F440202E-B31B-4890-B8BD-C417227D0665}"/>
              </a:ext>
            </a:extLst>
          </p:cNvPr>
          <p:cNvSpPr>
            <a:spLocks noGrp="1"/>
          </p:cNvSpPr>
          <p:nvPr>
            <p:ph type="title"/>
          </p:nvPr>
        </p:nvSpPr>
        <p:spPr/>
        <p:txBody>
          <a:bodyPr rtlCol="0"/>
          <a:lstStyle/>
          <a:p>
            <a:r>
              <a:rPr lang="it-IT" dirty="0"/>
              <a:t>Diapositiva</a:t>
            </a:r>
            <a:r>
              <a:rPr lang="it" dirty="0"/>
              <a:t> 2</a:t>
            </a:r>
          </a:p>
        </p:txBody>
      </p:sp>
      <p:pic>
        <p:nvPicPr>
          <p:cNvPr id="2" name="Immagin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305000">
            <a:off x="485434" y="1187741"/>
            <a:ext cx="3097344" cy="2781732"/>
          </a:xfrm>
          <a:prstGeom prst="rect">
            <a:avLst/>
          </a:prstGeom>
        </p:spPr>
      </p:pic>
      <p:pic>
        <p:nvPicPr>
          <p:cNvPr id="7" name="Immagin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73650" y="1251775"/>
            <a:ext cx="3047153" cy="2556501"/>
          </a:xfrm>
          <a:prstGeom prst="rect">
            <a:avLst/>
          </a:prstGeom>
        </p:spPr>
      </p:pic>
      <p:pic>
        <p:nvPicPr>
          <p:cNvPr id="34" name="Segnaposto immagine 33"/>
          <p:cNvPicPr>
            <a:picLocks noGrp="1" noChangeAspect="1"/>
          </p:cNvPicPr>
          <p:nvPr>
            <p:ph type="pic" sz="quarter" idx="15"/>
          </p:nvPr>
        </p:nvPicPr>
        <p:blipFill>
          <a:blip r:embed="rId8">
            <a:extLst>
              <a:ext uri="{28A0092B-C50C-407E-A947-70E740481C1C}">
                <a14:useLocalDpi xmlns:a14="http://schemas.microsoft.com/office/drawing/2010/main" val="0"/>
              </a:ext>
            </a:extLst>
          </a:blip>
          <a:srcRect t="15208" b="15208"/>
          <a:stretch>
            <a:fillRect/>
          </a:stretch>
        </p:blipFill>
        <p:spPr>
          <a:xfrm rot="21371983">
            <a:off x="9976850" y="3130678"/>
            <a:ext cx="1824653" cy="1408621"/>
          </a:xfrm>
        </p:spPr>
      </p:pic>
      <p:pic>
        <p:nvPicPr>
          <p:cNvPr id="36" name="Segnaposto immagine 35"/>
          <p:cNvPicPr>
            <a:picLocks noGrp="1" noChangeAspect="1"/>
          </p:cNvPicPr>
          <p:nvPr>
            <p:ph type="pic" sz="quarter" idx="12"/>
          </p:nvPr>
        </p:nvPicPr>
        <p:blipFill>
          <a:blip r:embed="rId9">
            <a:extLst>
              <a:ext uri="{28A0092B-C50C-407E-A947-70E740481C1C}">
                <a14:useLocalDpi xmlns:a14="http://schemas.microsoft.com/office/drawing/2010/main" val="0"/>
              </a:ext>
            </a:extLst>
          </a:blip>
          <a:srcRect l="12588" r="12588"/>
          <a:stretch>
            <a:fillRect/>
          </a:stretch>
        </p:blipFill>
        <p:spPr>
          <a:xfrm>
            <a:off x="3466952" y="364160"/>
            <a:ext cx="2300802" cy="2646585"/>
          </a:xfrm>
        </p:spPr>
      </p:pic>
    </p:spTree>
    <p:extLst>
      <p:ext uri="{BB962C8B-B14F-4D97-AF65-F5344CB8AC3E}">
        <p14:creationId xmlns:p14="http://schemas.microsoft.com/office/powerpoint/2010/main" val="1097786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bg/>
                                          </p:spTgt>
                                        </p:tgtEl>
                                        <p:attrNameLst>
                                          <p:attrName>style.visibility</p:attrName>
                                        </p:attrNameLst>
                                      </p:cBhvr>
                                      <p:to>
                                        <p:strVal val="visible"/>
                                      </p:to>
                                    </p:set>
                                    <p:animEffect transition="in" filter="fade">
                                      <p:cBhvr>
                                        <p:cTn id="7" dur="250"/>
                                        <p:tgtEl>
                                          <p:spTgt spid="12">
                                            <p:bg/>
                                          </p:spTgt>
                                        </p:tgtEl>
                                      </p:cBhvr>
                                    </p:animEffect>
                                    <p:anim calcmode="lin" valueType="num">
                                      <p:cBhvr>
                                        <p:cTn id="8" dur="250" fill="hold"/>
                                        <p:tgtEl>
                                          <p:spTgt spid="12">
                                            <p:bg/>
                                          </p:spTgt>
                                        </p:tgtEl>
                                        <p:attrNameLst>
                                          <p:attrName>ppt_x</p:attrName>
                                        </p:attrNameLst>
                                      </p:cBhvr>
                                      <p:tavLst>
                                        <p:tav tm="0">
                                          <p:val>
                                            <p:strVal val="#ppt_x"/>
                                          </p:val>
                                        </p:tav>
                                        <p:tav tm="100000">
                                          <p:val>
                                            <p:strVal val="#ppt_x"/>
                                          </p:val>
                                        </p:tav>
                                      </p:tavLst>
                                    </p:anim>
                                    <p:anim calcmode="lin" valueType="num">
                                      <p:cBhvr>
                                        <p:cTn id="9" dur="250" fill="hold"/>
                                        <p:tgtEl>
                                          <p:spTgt spid="12">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250"/>
                                        <p:tgtEl>
                                          <p:spTgt spid="12">
                                            <p:txEl>
                                              <p:pRg st="0" end="0"/>
                                            </p:txEl>
                                          </p:spTgt>
                                        </p:tgtEl>
                                      </p:cBhvr>
                                    </p:animEffect>
                                    <p:anim calcmode="lin" valueType="num">
                                      <p:cBhvr>
                                        <p:cTn id="13" dur="25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4" dur="25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250"/>
                            </p:stCondLst>
                            <p:childTnLst>
                              <p:par>
                                <p:cTn id="16" presetID="32" presetClass="emph" presetSubtype="0" fill="hold" grpId="1" nodeType="afterEffect">
                                  <p:stCondLst>
                                    <p:cond delay="500"/>
                                  </p:stCondLst>
                                  <p:childTnLst>
                                    <p:animRot by="120000">
                                      <p:cBhvr>
                                        <p:cTn id="17" dur="50" fill="hold">
                                          <p:stCondLst>
                                            <p:cond delay="0"/>
                                          </p:stCondLst>
                                        </p:cTn>
                                        <p:tgtEl>
                                          <p:spTgt spid="12">
                                            <p:bg/>
                                          </p:spTgt>
                                        </p:tgtEl>
                                        <p:attrNameLst>
                                          <p:attrName>r</p:attrName>
                                        </p:attrNameLst>
                                      </p:cBhvr>
                                    </p:animRot>
                                    <p:animRot by="-240000">
                                      <p:cBhvr>
                                        <p:cTn id="18" dur="100" fill="hold">
                                          <p:stCondLst>
                                            <p:cond delay="100"/>
                                          </p:stCondLst>
                                        </p:cTn>
                                        <p:tgtEl>
                                          <p:spTgt spid="12">
                                            <p:bg/>
                                          </p:spTgt>
                                        </p:tgtEl>
                                        <p:attrNameLst>
                                          <p:attrName>r</p:attrName>
                                        </p:attrNameLst>
                                      </p:cBhvr>
                                    </p:animRot>
                                    <p:animRot by="240000">
                                      <p:cBhvr>
                                        <p:cTn id="19" dur="100" fill="hold">
                                          <p:stCondLst>
                                            <p:cond delay="200"/>
                                          </p:stCondLst>
                                        </p:cTn>
                                        <p:tgtEl>
                                          <p:spTgt spid="12">
                                            <p:bg/>
                                          </p:spTgt>
                                        </p:tgtEl>
                                        <p:attrNameLst>
                                          <p:attrName>r</p:attrName>
                                        </p:attrNameLst>
                                      </p:cBhvr>
                                    </p:animRot>
                                    <p:animRot by="-240000">
                                      <p:cBhvr>
                                        <p:cTn id="20" dur="100" fill="hold">
                                          <p:stCondLst>
                                            <p:cond delay="300"/>
                                          </p:stCondLst>
                                        </p:cTn>
                                        <p:tgtEl>
                                          <p:spTgt spid="12">
                                            <p:bg/>
                                          </p:spTgt>
                                        </p:tgtEl>
                                        <p:attrNameLst>
                                          <p:attrName>r</p:attrName>
                                        </p:attrNameLst>
                                      </p:cBhvr>
                                    </p:animRot>
                                    <p:animRot by="120000">
                                      <p:cBhvr>
                                        <p:cTn id="21" dur="100" fill="hold">
                                          <p:stCondLst>
                                            <p:cond delay="400"/>
                                          </p:stCondLst>
                                        </p:cTn>
                                        <p:tgtEl>
                                          <p:spTgt spid="12">
                                            <p:bg/>
                                          </p:spTgt>
                                        </p:tgtEl>
                                        <p:attrNameLst>
                                          <p:attrName>r</p:attrName>
                                        </p:attrNameLst>
                                      </p:cBhvr>
                                    </p:animRot>
                                  </p:childTnLst>
                                </p:cTn>
                              </p:par>
                              <p:par>
                                <p:cTn id="22" presetID="32" presetClass="emph" presetSubtype="0" fill="hold" grpId="1" nodeType="withEffect">
                                  <p:stCondLst>
                                    <p:cond delay="500"/>
                                  </p:stCondLst>
                                  <p:childTnLst>
                                    <p:animRot by="120000">
                                      <p:cBhvr>
                                        <p:cTn id="23" dur="50" fill="hold">
                                          <p:stCondLst>
                                            <p:cond delay="0"/>
                                          </p:stCondLst>
                                        </p:cTn>
                                        <p:tgtEl>
                                          <p:spTgt spid="12">
                                            <p:txEl>
                                              <p:pRg st="0" end="0"/>
                                            </p:txEl>
                                          </p:spTgt>
                                        </p:tgtEl>
                                        <p:attrNameLst>
                                          <p:attrName>r</p:attrName>
                                        </p:attrNameLst>
                                      </p:cBhvr>
                                    </p:animRot>
                                    <p:animRot by="-240000">
                                      <p:cBhvr>
                                        <p:cTn id="24" dur="100" fill="hold">
                                          <p:stCondLst>
                                            <p:cond delay="100"/>
                                          </p:stCondLst>
                                        </p:cTn>
                                        <p:tgtEl>
                                          <p:spTgt spid="12">
                                            <p:txEl>
                                              <p:pRg st="0" end="0"/>
                                            </p:txEl>
                                          </p:spTgt>
                                        </p:tgtEl>
                                        <p:attrNameLst>
                                          <p:attrName>r</p:attrName>
                                        </p:attrNameLst>
                                      </p:cBhvr>
                                    </p:animRot>
                                    <p:animRot by="240000">
                                      <p:cBhvr>
                                        <p:cTn id="25" dur="100" fill="hold">
                                          <p:stCondLst>
                                            <p:cond delay="200"/>
                                          </p:stCondLst>
                                        </p:cTn>
                                        <p:tgtEl>
                                          <p:spTgt spid="12">
                                            <p:txEl>
                                              <p:pRg st="0" end="0"/>
                                            </p:txEl>
                                          </p:spTgt>
                                        </p:tgtEl>
                                        <p:attrNameLst>
                                          <p:attrName>r</p:attrName>
                                        </p:attrNameLst>
                                      </p:cBhvr>
                                    </p:animRot>
                                    <p:animRot by="-240000">
                                      <p:cBhvr>
                                        <p:cTn id="26" dur="100" fill="hold">
                                          <p:stCondLst>
                                            <p:cond delay="300"/>
                                          </p:stCondLst>
                                        </p:cTn>
                                        <p:tgtEl>
                                          <p:spTgt spid="12">
                                            <p:txEl>
                                              <p:pRg st="0" end="0"/>
                                            </p:txEl>
                                          </p:spTgt>
                                        </p:tgtEl>
                                        <p:attrNameLst>
                                          <p:attrName>r</p:attrName>
                                        </p:attrNameLst>
                                      </p:cBhvr>
                                    </p:animRot>
                                    <p:animRot by="120000">
                                      <p:cBhvr>
                                        <p:cTn id="27" dur="100" fill="hold">
                                          <p:stCondLst>
                                            <p:cond delay="400"/>
                                          </p:stCondLst>
                                        </p:cTn>
                                        <p:tgtEl>
                                          <p:spTgt spid="1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animBg="1"/>
      <p:bldP spid="12" grpId="1" uiExpand="1"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olo 3">
            <a:extLst>
              <a:ext uri="{FF2B5EF4-FFF2-40B4-BE49-F238E27FC236}">
                <a16:creationId xmlns="" xmlns:a16="http://schemas.microsoft.com/office/drawing/2014/main" id="{B25B0F1F-396E-408E-9562-3FCE29BC657B}"/>
              </a:ext>
            </a:extLst>
          </p:cNvPr>
          <p:cNvSpPr>
            <a:spLocks noGrp="1"/>
          </p:cNvSpPr>
          <p:nvPr>
            <p:ph type="title"/>
          </p:nvPr>
        </p:nvSpPr>
        <p:spPr>
          <a:xfrm>
            <a:off x="539998" y="375253"/>
            <a:ext cx="3104721" cy="7223282"/>
          </a:xfrm>
        </p:spPr>
        <p:txBody>
          <a:bodyPr rtlCol="0"/>
          <a:lstStyle/>
          <a:p>
            <a:pPr rtl="0"/>
            <a:r>
              <a:rPr lang="it-IT" sz="2400" dirty="0" smtClean="0"/>
              <a:t>Il 21 marzo: perché in quel giorno di risveglio della natura si rinnovi la primavera della novità e della giustizia sociale, perché solo facendo memoria si getta il seme di una nuova speranza.</a:t>
            </a:r>
            <a:endParaRPr lang="it-IT" sz="2400" dirty="0"/>
          </a:p>
        </p:txBody>
      </p:sp>
      <p:sp>
        <p:nvSpPr>
          <p:cNvPr id="3" name="Segnaposto testo 2">
            <a:extLst>
              <a:ext uri="{FF2B5EF4-FFF2-40B4-BE49-F238E27FC236}">
                <a16:creationId xmlns="" xmlns:a16="http://schemas.microsoft.com/office/drawing/2014/main" id="{29DF7CAE-35CF-492B-B266-6557B1A7F883}"/>
              </a:ext>
            </a:extLst>
          </p:cNvPr>
          <p:cNvSpPr>
            <a:spLocks noGrp="1"/>
          </p:cNvSpPr>
          <p:nvPr>
            <p:ph type="body" sz="quarter" idx="18"/>
          </p:nvPr>
        </p:nvSpPr>
        <p:spPr>
          <a:xfrm>
            <a:off x="3966693" y="5048174"/>
            <a:ext cx="4142703" cy="737233"/>
          </a:xfrm>
        </p:spPr>
        <p:txBody>
          <a:bodyPr rtlCol="0"/>
          <a:lstStyle/>
          <a:p>
            <a:pPr rtl="0"/>
            <a:r>
              <a:rPr lang="it-IT" sz="2000" noProof="1" smtClean="0">
                <a:solidFill>
                  <a:schemeClr val="tx1"/>
                </a:solidFill>
              </a:rPr>
              <a:t>La mafia uccide,                                            il silenzio pure.</a:t>
            </a:r>
            <a:endParaRPr lang="it-IT" sz="2000" noProof="1">
              <a:solidFill>
                <a:schemeClr val="tx1"/>
              </a:solidFill>
            </a:endParaRPr>
          </a:p>
        </p:txBody>
      </p:sp>
      <p:sp>
        <p:nvSpPr>
          <p:cNvPr id="5" name="Segnaposto numero diapositiva 4">
            <a:extLst>
              <a:ext uri="{FF2B5EF4-FFF2-40B4-BE49-F238E27FC236}">
                <a16:creationId xmlns="" xmlns:a16="http://schemas.microsoft.com/office/drawing/2014/main" id="{F0BF0B13-E66A-4AAB-BF73-E2B104DDEC7D}"/>
              </a:ext>
            </a:extLst>
          </p:cNvPr>
          <p:cNvSpPr>
            <a:spLocks noGrp="1"/>
          </p:cNvSpPr>
          <p:nvPr>
            <p:ph type="sldNum" sz="quarter" idx="22"/>
          </p:nvPr>
        </p:nvSpPr>
        <p:spPr/>
        <p:txBody>
          <a:bodyPr rtlCol="0"/>
          <a:lstStyle/>
          <a:p>
            <a:pPr rtl="0"/>
            <a:fld id="{058DB212-BFA2-403F-85EF-DFD3FF6D973A}" type="slidenum">
              <a:rPr lang="it-IT" smtClean="0"/>
              <a:pPr/>
              <a:t>3</a:t>
            </a:fld>
            <a:endParaRPr lang="it-IT" dirty="0"/>
          </a:p>
        </p:txBody>
      </p:sp>
      <p:pic>
        <p:nvPicPr>
          <p:cNvPr id="10" name="Segnaposto immagine 9"/>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8824" r="18824"/>
          <a:stretch>
            <a:fillRect/>
          </a:stretch>
        </p:blipFill>
        <p:spPr>
          <a:xfrm flipH="1">
            <a:off x="4080000" y="658589"/>
            <a:ext cx="4032000" cy="4212000"/>
          </a:xfrm>
        </p:spPr>
      </p:pic>
    </p:spTree>
    <p:extLst>
      <p:ext uri="{BB962C8B-B14F-4D97-AF65-F5344CB8AC3E}">
        <p14:creationId xmlns:p14="http://schemas.microsoft.com/office/powerpoint/2010/main" val="3897498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70C0">
            <a:alpha val="69000"/>
          </a:srgbClr>
        </a:solidFill>
        <a:effectLst/>
      </p:bgPr>
    </p:bg>
    <p:spTree>
      <p:nvGrpSpPr>
        <p:cNvPr id="1" name=""/>
        <p:cNvGrpSpPr/>
        <p:nvPr/>
      </p:nvGrpSpPr>
      <p:grpSpPr>
        <a:xfrm>
          <a:off x="0" y="0"/>
          <a:ext cx="0" cy="0"/>
          <a:chOff x="0" y="0"/>
          <a:chExt cx="0" cy="0"/>
        </a:xfrm>
      </p:grpSpPr>
      <p:sp>
        <p:nvSpPr>
          <p:cNvPr id="4" name="Segnaposto testo 3">
            <a:extLst>
              <a:ext uri="{FF2B5EF4-FFF2-40B4-BE49-F238E27FC236}">
                <a16:creationId xmlns="" xmlns:a16="http://schemas.microsoft.com/office/drawing/2014/main" id="{31778B4D-6F93-4962-BC5B-4D11766D2ABF}"/>
              </a:ext>
            </a:extLst>
          </p:cNvPr>
          <p:cNvSpPr>
            <a:spLocks noGrp="1"/>
          </p:cNvSpPr>
          <p:nvPr>
            <p:ph type="body" sz="quarter" idx="16"/>
          </p:nvPr>
        </p:nvSpPr>
        <p:spPr>
          <a:xfrm>
            <a:off x="2513926" y="1669172"/>
            <a:ext cx="2490365" cy="5135007"/>
          </a:xfrm>
        </p:spPr>
        <p:txBody>
          <a:bodyPr rtlCol="0"/>
          <a:lstStyle/>
          <a:p>
            <a:pPr rtl="0"/>
            <a:r>
              <a:rPr lang="it-IT" sz="2000" dirty="0" smtClean="0"/>
              <a:t>Le vittime innocenti delle mafie non vogliono essere solo ricordate. Vogliono che continuiamo il loro impegno, che realizziamo le loro speranze. Ricordare, riportare al cuore le vite di persone che sono state strappate alle loro famiglie</a:t>
            </a:r>
            <a:endParaRPr lang="it-IT" sz="2000" noProof="1"/>
          </a:p>
        </p:txBody>
      </p:sp>
      <p:sp>
        <p:nvSpPr>
          <p:cNvPr id="8" name="Segnaposto numero diapositiva 7">
            <a:extLst>
              <a:ext uri="{FF2B5EF4-FFF2-40B4-BE49-F238E27FC236}">
                <a16:creationId xmlns="" xmlns:a16="http://schemas.microsoft.com/office/drawing/2014/main" id="{4CD18BAC-7348-46E1-AB5B-1B026E630F8D}"/>
              </a:ext>
            </a:extLst>
          </p:cNvPr>
          <p:cNvSpPr>
            <a:spLocks noGrp="1"/>
          </p:cNvSpPr>
          <p:nvPr>
            <p:ph type="sldNum" sz="quarter" idx="22"/>
          </p:nvPr>
        </p:nvSpPr>
        <p:spPr/>
        <p:txBody>
          <a:bodyPr rtlCol="0"/>
          <a:lstStyle/>
          <a:p>
            <a:pPr rtl="0"/>
            <a:fld id="{058DB212-BFA2-403F-85EF-DFD3FF6D973A}" type="slidenum">
              <a:rPr lang="it-IT" smtClean="0"/>
              <a:pPr/>
              <a:t>4</a:t>
            </a:fld>
            <a:endParaRPr lang="it-IT" dirty="0"/>
          </a:p>
        </p:txBody>
      </p:sp>
      <p:pic>
        <p:nvPicPr>
          <p:cNvPr id="20" name="Immagin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2831" y="1693848"/>
            <a:ext cx="3167985" cy="3412724"/>
          </a:xfrm>
          <a:prstGeom prst="rect">
            <a:avLst/>
          </a:prstGeom>
        </p:spPr>
      </p:pic>
    </p:spTree>
    <p:extLst>
      <p:ext uri="{BB962C8B-B14F-4D97-AF65-F5344CB8AC3E}">
        <p14:creationId xmlns:p14="http://schemas.microsoft.com/office/powerpoint/2010/main" val="1614756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Segnaposto testo 3">
            <a:extLst>
              <a:ext uri="{FF2B5EF4-FFF2-40B4-BE49-F238E27FC236}">
                <a16:creationId xmlns="" xmlns:a16="http://schemas.microsoft.com/office/drawing/2014/main" id="{31778B4D-6F93-4962-BC5B-4D11766D2ABF}"/>
              </a:ext>
            </a:extLst>
          </p:cNvPr>
          <p:cNvSpPr>
            <a:spLocks noGrp="1"/>
          </p:cNvSpPr>
          <p:nvPr>
            <p:ph type="body" sz="quarter" idx="16"/>
          </p:nvPr>
        </p:nvSpPr>
        <p:spPr>
          <a:xfrm>
            <a:off x="2258028" y="1877737"/>
            <a:ext cx="2947017" cy="3946287"/>
          </a:xfrm>
        </p:spPr>
        <p:txBody>
          <a:bodyPr rtlCol="0"/>
          <a:lstStyle/>
          <a:p>
            <a:pPr rtl="0"/>
            <a:r>
              <a:rPr lang="it-IT" sz="2400" noProof="1" smtClean="0"/>
              <a:t>Ogni anno una città diversa, ogni anno un lungo elenco di nomi scandisce la memoria che si fa impegno quotidiano.</a:t>
            </a:r>
          </a:p>
          <a:p>
            <a:pPr rtl="0"/>
            <a:r>
              <a:rPr lang="it-IT" sz="2400" noProof="1" smtClean="0"/>
              <a:t> A Foggia ricordiamo Francesco Marcone. </a:t>
            </a:r>
            <a:endParaRPr lang="it-IT" sz="2400" noProof="1"/>
          </a:p>
        </p:txBody>
      </p:sp>
      <p:sp>
        <p:nvSpPr>
          <p:cNvPr id="8" name="Segnaposto numero diapositiva 7">
            <a:extLst>
              <a:ext uri="{FF2B5EF4-FFF2-40B4-BE49-F238E27FC236}">
                <a16:creationId xmlns="" xmlns:a16="http://schemas.microsoft.com/office/drawing/2014/main" id="{4CD18BAC-7348-46E1-AB5B-1B026E630F8D}"/>
              </a:ext>
            </a:extLst>
          </p:cNvPr>
          <p:cNvSpPr>
            <a:spLocks noGrp="1"/>
          </p:cNvSpPr>
          <p:nvPr>
            <p:ph type="sldNum" sz="quarter" idx="22"/>
          </p:nvPr>
        </p:nvSpPr>
        <p:spPr/>
        <p:txBody>
          <a:bodyPr rtlCol="0"/>
          <a:lstStyle/>
          <a:p>
            <a:pPr rtl="0"/>
            <a:fld id="{058DB212-BFA2-403F-85EF-DFD3FF6D973A}" type="slidenum">
              <a:rPr lang="it-IT" smtClean="0"/>
              <a:pPr/>
              <a:t>5</a:t>
            </a:fld>
            <a:endParaRPr lang="it-IT" dirty="0"/>
          </a:p>
        </p:txBody>
      </p:sp>
      <p:sp>
        <p:nvSpPr>
          <p:cNvPr id="16" name="Titolo 15" hidden="1">
            <a:extLst>
              <a:ext uri="{FF2B5EF4-FFF2-40B4-BE49-F238E27FC236}">
                <a16:creationId xmlns="" xmlns:a16="http://schemas.microsoft.com/office/drawing/2014/main" id="{8E39BA1C-B73C-44F3-8D5C-6F1EF354C19F}"/>
              </a:ext>
            </a:extLst>
          </p:cNvPr>
          <p:cNvSpPr>
            <a:spLocks noGrp="1"/>
          </p:cNvSpPr>
          <p:nvPr>
            <p:ph type="title"/>
          </p:nvPr>
        </p:nvSpPr>
        <p:spPr/>
        <p:txBody>
          <a:bodyPr rtlCol="0"/>
          <a:lstStyle/>
          <a:p>
            <a:r>
              <a:rPr lang="it-IT" dirty="0"/>
              <a:t>Diapositiva</a:t>
            </a:r>
            <a:r>
              <a:rPr lang="it" dirty="0"/>
              <a:t> 5</a:t>
            </a:r>
          </a:p>
        </p:txBody>
      </p:sp>
      <p:pic>
        <p:nvPicPr>
          <p:cNvPr id="14" name="Un video per ricordare Francesco Marcone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934168" y="1294229"/>
            <a:ext cx="5645832" cy="4234374"/>
          </a:xfrm>
          <a:prstGeom prst="rect">
            <a:avLst/>
          </a:prstGeom>
        </p:spPr>
      </p:pic>
      <p:sp>
        <p:nvSpPr>
          <p:cNvPr id="15" name="CasellaDiTesto 14"/>
          <p:cNvSpPr txBox="1"/>
          <p:nvPr/>
        </p:nvSpPr>
        <p:spPr>
          <a:xfrm>
            <a:off x="8191210" y="291480"/>
            <a:ext cx="4135901" cy="461665"/>
          </a:xfrm>
          <a:prstGeom prst="rect">
            <a:avLst/>
          </a:prstGeom>
          <a:noFill/>
        </p:spPr>
        <p:txBody>
          <a:bodyPr wrap="square" rtlCol="0">
            <a:spAutoFit/>
          </a:bodyPr>
          <a:lstStyle/>
          <a:p>
            <a:r>
              <a:rPr lang="it-IT" sz="2400" b="1" dirty="0" smtClean="0"/>
              <a:t>VIDEO</a:t>
            </a:r>
            <a:r>
              <a:rPr lang="it-IT" dirty="0" smtClean="0"/>
              <a:t> </a:t>
            </a:r>
            <a:endParaRPr lang="it-IT" dirty="0"/>
          </a:p>
        </p:txBody>
      </p:sp>
      <p:sp>
        <p:nvSpPr>
          <p:cNvPr id="17" name="Freccia in giù 16"/>
          <p:cNvSpPr/>
          <p:nvPr/>
        </p:nvSpPr>
        <p:spPr>
          <a:xfrm>
            <a:off x="8317820" y="653077"/>
            <a:ext cx="878528" cy="491322"/>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173534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vol="100000">
                <p:cTn id="7" fill="hold" display="0">
                  <p:stCondLst>
                    <p:cond delay="indefinite"/>
                  </p:stCondLst>
                </p:cTn>
                <p:tgtEl>
                  <p:spTgt spid="1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CFF66"/>
        </a:solidFill>
        <a:effectLst/>
      </p:bgPr>
    </p:bg>
    <p:spTree>
      <p:nvGrpSpPr>
        <p:cNvPr id="1" name=""/>
        <p:cNvGrpSpPr/>
        <p:nvPr/>
      </p:nvGrpSpPr>
      <p:grpSpPr>
        <a:xfrm>
          <a:off x="0" y="0"/>
          <a:ext cx="0" cy="0"/>
          <a:chOff x="0" y="0"/>
          <a:chExt cx="0" cy="0"/>
        </a:xfrm>
      </p:grpSpPr>
      <p:sp>
        <p:nvSpPr>
          <p:cNvPr id="9" name="Segnaposto testo 8">
            <a:extLst>
              <a:ext uri="{FF2B5EF4-FFF2-40B4-BE49-F238E27FC236}">
                <a16:creationId xmlns="" xmlns:a16="http://schemas.microsoft.com/office/drawing/2014/main" id="{7FCABA70-B848-4777-A55F-6C2C759CACC3}"/>
              </a:ext>
            </a:extLst>
          </p:cNvPr>
          <p:cNvSpPr>
            <a:spLocks noGrp="1"/>
          </p:cNvSpPr>
          <p:nvPr>
            <p:ph type="body" sz="quarter" idx="24"/>
          </p:nvPr>
        </p:nvSpPr>
        <p:spPr>
          <a:xfrm>
            <a:off x="8176898" y="1590091"/>
            <a:ext cx="3013656" cy="3425782"/>
          </a:xfrm>
        </p:spPr>
        <p:txBody>
          <a:bodyPr rtlCol="0"/>
          <a:lstStyle/>
          <a:p>
            <a:pPr rtl="0"/>
            <a:r>
              <a:rPr lang="it-IT" sz="1800" noProof="1" smtClean="0"/>
              <a:t>Le vittime innocenti della mafia devono essere ricordate perché il loro sacrificio non sia stato invano, perché dal loro coraggio possiamo imparare il valore dell’onestà e della giustizia, perché la mafia continua ad uccidere ancora e deve essere fermata. Unire le nostre forze, portare avanti il lavoro che loro hanno iniziato, ognuno nel suo piccolo, significa non lasciare solo nessuno a combattere questa guerra. </a:t>
            </a:r>
          </a:p>
          <a:p>
            <a:pPr rtl="0"/>
            <a:r>
              <a:rPr lang="it-IT" sz="1800" noProof="1" smtClean="0"/>
              <a:t>FRANCESCO D’ATRI</a:t>
            </a:r>
          </a:p>
        </p:txBody>
      </p:sp>
      <p:sp>
        <p:nvSpPr>
          <p:cNvPr id="7" name="Segnaposto numero diapositiva 6">
            <a:extLst>
              <a:ext uri="{FF2B5EF4-FFF2-40B4-BE49-F238E27FC236}">
                <a16:creationId xmlns="" xmlns:a16="http://schemas.microsoft.com/office/drawing/2014/main" id="{A4FC1209-661D-4153-A676-AE8B5108834E}"/>
              </a:ext>
            </a:extLst>
          </p:cNvPr>
          <p:cNvSpPr>
            <a:spLocks noGrp="1"/>
          </p:cNvSpPr>
          <p:nvPr>
            <p:ph type="sldNum" sz="quarter" idx="22"/>
          </p:nvPr>
        </p:nvSpPr>
        <p:spPr/>
        <p:txBody>
          <a:bodyPr rtlCol="0"/>
          <a:lstStyle/>
          <a:p>
            <a:pPr rtl="0"/>
            <a:fld id="{058DB212-BFA2-403F-85EF-DFD3FF6D973A}" type="slidenum">
              <a:rPr lang="it-IT" smtClean="0"/>
              <a:pPr/>
              <a:t>6</a:t>
            </a:fld>
            <a:endParaRPr lang="it-IT" dirty="0"/>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093" y="515154"/>
            <a:ext cx="7302321" cy="5357611"/>
          </a:xfrm>
          <a:prstGeom prst="rect">
            <a:avLst/>
          </a:prstGeom>
        </p:spPr>
      </p:pic>
    </p:spTree>
    <p:extLst>
      <p:ext uri="{BB962C8B-B14F-4D97-AF65-F5344CB8AC3E}">
        <p14:creationId xmlns:p14="http://schemas.microsoft.com/office/powerpoint/2010/main" val="1069831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9900">
            <a:alpha val="55000"/>
          </a:srgbClr>
        </a:solidFill>
        <a:effectLst/>
      </p:bgPr>
    </p:bg>
    <p:spTree>
      <p:nvGrpSpPr>
        <p:cNvPr id="1" name=""/>
        <p:cNvGrpSpPr/>
        <p:nvPr/>
      </p:nvGrpSpPr>
      <p:grpSpPr>
        <a:xfrm>
          <a:off x="0" y="0"/>
          <a:ext cx="0" cy="0"/>
          <a:chOff x="0" y="0"/>
          <a:chExt cx="0" cy="0"/>
        </a:xfrm>
      </p:grpSpPr>
      <p:sp>
        <p:nvSpPr>
          <p:cNvPr id="3" name="Titolo 2">
            <a:extLst>
              <a:ext uri="{FF2B5EF4-FFF2-40B4-BE49-F238E27FC236}">
                <a16:creationId xmlns="" xmlns:a16="http://schemas.microsoft.com/office/drawing/2014/main" id="{D3E79019-0C1F-4B5D-BCEE-006864017F76}"/>
              </a:ext>
            </a:extLst>
          </p:cNvPr>
          <p:cNvSpPr>
            <a:spLocks noGrp="1"/>
          </p:cNvSpPr>
          <p:nvPr>
            <p:ph type="title"/>
          </p:nvPr>
        </p:nvSpPr>
        <p:spPr>
          <a:xfrm>
            <a:off x="703384" y="910212"/>
            <a:ext cx="3826413" cy="5145051"/>
          </a:xfrm>
        </p:spPr>
        <p:txBody>
          <a:bodyPr rtlCol="0"/>
          <a:lstStyle/>
          <a:p>
            <a:pPr rtl="0"/>
            <a:r>
              <a:rPr lang="it-IT" sz="2000" dirty="0" smtClean="0"/>
              <a:t>Nessuno muore veramente sulla terra se vive nel ricordo di chi resta. È per questo che non dobbiamo dimenticare le vittime della mafia, e come dice la figlia di Marcone, dobbiamo smettere di considerarle vittime perché sono stati così forti da far tremare la malavita e da far parlare negli anni di loro, dell’esempio di vita e di onestà che dovrebbe appartenere ad ognuno di noi per un mondo migliore. </a:t>
            </a:r>
            <a:br>
              <a:rPr lang="it-IT" sz="2000" dirty="0" smtClean="0"/>
            </a:br>
            <a:r>
              <a:rPr lang="it-IT" sz="2000" dirty="0" smtClean="0"/>
              <a:t/>
            </a:r>
            <a:br>
              <a:rPr lang="it-IT" sz="2000" dirty="0" smtClean="0"/>
            </a:br>
            <a:r>
              <a:rPr lang="it-IT" sz="2000" dirty="0" smtClean="0"/>
              <a:t>ANDREA FERRARELLI</a:t>
            </a:r>
            <a:endParaRPr lang="it-IT" sz="2000" dirty="0"/>
          </a:p>
        </p:txBody>
      </p:sp>
      <p:sp>
        <p:nvSpPr>
          <p:cNvPr id="4" name="Segnaposto numero diapositiva 3">
            <a:extLst>
              <a:ext uri="{FF2B5EF4-FFF2-40B4-BE49-F238E27FC236}">
                <a16:creationId xmlns="" xmlns:a16="http://schemas.microsoft.com/office/drawing/2014/main" id="{9DF98E81-42A1-48D6-833C-4D68E8688400}"/>
              </a:ext>
            </a:extLst>
          </p:cNvPr>
          <p:cNvSpPr>
            <a:spLocks noGrp="1"/>
          </p:cNvSpPr>
          <p:nvPr>
            <p:ph type="sldNum" sz="quarter" idx="22"/>
          </p:nvPr>
        </p:nvSpPr>
        <p:spPr/>
        <p:txBody>
          <a:bodyPr rtlCol="0"/>
          <a:lstStyle/>
          <a:p>
            <a:pPr rtl="0"/>
            <a:fld id="{058DB212-BFA2-403F-85EF-DFD3FF6D973A}" type="slidenum">
              <a:rPr lang="it-IT" smtClean="0"/>
              <a:pPr/>
              <a:t>7</a:t>
            </a:fld>
            <a:endParaRPr lang="it-IT"/>
          </a:p>
        </p:txBody>
      </p:sp>
      <p:pic>
        <p:nvPicPr>
          <p:cNvPr id="15" name="Immagin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4602" y="2007739"/>
            <a:ext cx="6845398" cy="2711092"/>
          </a:xfrm>
          <a:prstGeom prst="rect">
            <a:avLst/>
          </a:prstGeom>
        </p:spPr>
      </p:pic>
    </p:spTree>
    <p:extLst>
      <p:ext uri="{BB962C8B-B14F-4D97-AF65-F5344CB8AC3E}">
        <p14:creationId xmlns:p14="http://schemas.microsoft.com/office/powerpoint/2010/main" val="2920201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030A0">
            <a:alpha val="35000"/>
          </a:srgbClr>
        </a:solidFill>
        <a:effectLst/>
      </p:bgPr>
    </p:bg>
    <p:spTree>
      <p:nvGrpSpPr>
        <p:cNvPr id="1" name=""/>
        <p:cNvGrpSpPr/>
        <p:nvPr/>
      </p:nvGrpSpPr>
      <p:grpSpPr>
        <a:xfrm>
          <a:off x="0" y="0"/>
          <a:ext cx="0" cy="0"/>
          <a:chOff x="0" y="0"/>
          <a:chExt cx="0" cy="0"/>
        </a:xfrm>
      </p:grpSpPr>
      <p:sp>
        <p:nvSpPr>
          <p:cNvPr id="4" name="Segnaposto numero diapositiva 3">
            <a:extLst>
              <a:ext uri="{FF2B5EF4-FFF2-40B4-BE49-F238E27FC236}">
                <a16:creationId xmlns="" xmlns:a16="http://schemas.microsoft.com/office/drawing/2014/main" id="{9DF98E81-42A1-48D6-833C-4D68E8688400}"/>
              </a:ext>
            </a:extLst>
          </p:cNvPr>
          <p:cNvSpPr>
            <a:spLocks noGrp="1"/>
          </p:cNvSpPr>
          <p:nvPr>
            <p:ph type="sldNum" sz="quarter" idx="22"/>
          </p:nvPr>
        </p:nvSpPr>
        <p:spPr/>
        <p:txBody>
          <a:bodyPr rtlCol="0"/>
          <a:lstStyle/>
          <a:p>
            <a:pPr rtl="0"/>
            <a:fld id="{058DB212-BFA2-403F-85EF-DFD3FF6D973A}" type="slidenum">
              <a:rPr lang="it-IT" smtClean="0"/>
              <a:pPr rtl="0"/>
              <a:t>8</a:t>
            </a:fld>
            <a:endParaRPr lang="it-IT"/>
          </a:p>
        </p:txBody>
      </p:sp>
      <p:sp>
        <p:nvSpPr>
          <p:cNvPr id="15" name="Titolo 14" hidden="1">
            <a:extLst>
              <a:ext uri="{FF2B5EF4-FFF2-40B4-BE49-F238E27FC236}">
                <a16:creationId xmlns="" xmlns:a16="http://schemas.microsoft.com/office/drawing/2014/main" id="{87813086-B07C-49F3-BD3D-3C4579BAE171}"/>
              </a:ext>
            </a:extLst>
          </p:cNvPr>
          <p:cNvSpPr>
            <a:spLocks noGrp="1"/>
          </p:cNvSpPr>
          <p:nvPr>
            <p:ph type="title"/>
          </p:nvPr>
        </p:nvSpPr>
        <p:spPr/>
        <p:txBody>
          <a:bodyPr rtlCol="0"/>
          <a:lstStyle/>
          <a:p>
            <a:r>
              <a:rPr lang="it-IT" dirty="0"/>
              <a:t>Montaggio </a:t>
            </a:r>
            <a:endParaRPr lang="it" dirty="0"/>
          </a:p>
        </p:txBody>
      </p:sp>
      <p:sp>
        <p:nvSpPr>
          <p:cNvPr id="14" name="CasellaDiTesto 13"/>
          <p:cNvSpPr txBox="1"/>
          <p:nvPr/>
        </p:nvSpPr>
        <p:spPr>
          <a:xfrm>
            <a:off x="8321645" y="1429554"/>
            <a:ext cx="3258355" cy="4401205"/>
          </a:xfrm>
          <a:prstGeom prst="rect">
            <a:avLst/>
          </a:prstGeom>
          <a:noFill/>
        </p:spPr>
        <p:txBody>
          <a:bodyPr wrap="square" rtlCol="0">
            <a:spAutoFit/>
          </a:bodyPr>
          <a:lstStyle/>
          <a:p>
            <a:r>
              <a:rPr lang="it-IT" sz="2000" dirty="0" smtClean="0"/>
              <a:t>Francesco Marcone, uomo di Stato, è stato ucciso dalla mafia perché credeva nella legalità e nella giustizia. Il nostro dovere è stare dalla sua parte. </a:t>
            </a:r>
            <a:r>
              <a:rPr lang="it-IT" sz="2000" dirty="0"/>
              <a:t>F</a:t>
            </a:r>
            <a:r>
              <a:rPr lang="it-IT" sz="2000" dirty="0" smtClean="0"/>
              <a:t>rancesco Marcone ripeteva: «Lo Stato siamo noi», è vero, noi siamo il futuro e possiamo scegliere di agire nella legalità affinché la sua morte non sia stata inutile.  </a:t>
            </a:r>
          </a:p>
          <a:p>
            <a:endParaRPr lang="it-IT" sz="2000" dirty="0"/>
          </a:p>
          <a:p>
            <a:r>
              <a:rPr lang="it-IT" sz="2000" dirty="0" smtClean="0"/>
              <a:t>  MICHELE LAROVERE</a:t>
            </a:r>
            <a:endParaRPr lang="it-IT" sz="2000" dirty="0"/>
          </a:p>
        </p:txBody>
      </p:sp>
      <p:pic>
        <p:nvPicPr>
          <p:cNvPr id="16" name="Immagin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004" y="888643"/>
            <a:ext cx="7243988" cy="4342498"/>
          </a:xfrm>
          <a:prstGeom prst="rect">
            <a:avLst/>
          </a:prstGeom>
        </p:spPr>
      </p:pic>
    </p:spTree>
    <p:extLst>
      <p:ext uri="{BB962C8B-B14F-4D97-AF65-F5344CB8AC3E}">
        <p14:creationId xmlns:p14="http://schemas.microsoft.com/office/powerpoint/2010/main" val="32610214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alpha val="60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CE6246C9-4351-413A-9026-900D2FE5BB6C}"/>
              </a:ext>
            </a:extLst>
          </p:cNvPr>
          <p:cNvSpPr>
            <a:spLocks noGrp="1"/>
          </p:cNvSpPr>
          <p:nvPr>
            <p:ph type="title"/>
          </p:nvPr>
        </p:nvSpPr>
        <p:spPr>
          <a:xfrm>
            <a:off x="7289901" y="1796284"/>
            <a:ext cx="4022813" cy="5525950"/>
          </a:xfrm>
        </p:spPr>
        <p:txBody>
          <a:bodyPr rtlCol="0"/>
          <a:lstStyle/>
          <a:p>
            <a:pPr rtl="0"/>
            <a:r>
              <a:rPr lang="it-IT" sz="2400" dirty="0" smtClean="0"/>
              <a:t>Secondo me ricordare le persone colpite dalla mafia non serve solo ai familiari ma serve anche a noi per ricordarci che la mafia è ancora attiva, e sensibilizzarci. </a:t>
            </a:r>
            <a:br>
              <a:rPr lang="it-IT" sz="2400" dirty="0" smtClean="0"/>
            </a:br>
            <a:r>
              <a:rPr lang="it-IT" sz="2400" dirty="0" smtClean="0"/>
              <a:t/>
            </a:r>
            <a:br>
              <a:rPr lang="it-IT" sz="2400" dirty="0" smtClean="0"/>
            </a:br>
            <a:r>
              <a:rPr lang="it-IT" sz="2400" dirty="0" smtClean="0"/>
              <a:t>ANGELO SCHIAVONE</a:t>
            </a:r>
            <a:endParaRPr lang="it-IT" sz="2400" dirty="0"/>
          </a:p>
        </p:txBody>
      </p:sp>
      <p:sp>
        <p:nvSpPr>
          <p:cNvPr id="4" name="Segnaposto numero diapositiva 3">
            <a:extLst>
              <a:ext uri="{FF2B5EF4-FFF2-40B4-BE49-F238E27FC236}">
                <a16:creationId xmlns="" xmlns:a16="http://schemas.microsoft.com/office/drawing/2014/main" id="{9DF98E81-42A1-48D6-833C-4D68E8688400}"/>
              </a:ext>
            </a:extLst>
          </p:cNvPr>
          <p:cNvSpPr>
            <a:spLocks noGrp="1"/>
          </p:cNvSpPr>
          <p:nvPr>
            <p:ph type="sldNum" sz="quarter" idx="22"/>
          </p:nvPr>
        </p:nvSpPr>
        <p:spPr/>
        <p:txBody>
          <a:bodyPr rtlCol="0"/>
          <a:lstStyle/>
          <a:p>
            <a:pPr rtl="0"/>
            <a:fld id="{058DB212-BFA2-403F-85EF-DFD3FF6D973A}" type="slidenum">
              <a:rPr lang="it-IT" smtClean="0"/>
              <a:pPr rtl="0"/>
              <a:t>9</a:t>
            </a:fld>
            <a:endParaRPr lang="it-IT"/>
          </a:p>
        </p:txBody>
      </p:sp>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944" y="334091"/>
            <a:ext cx="5303144" cy="5556773"/>
          </a:xfrm>
          <a:prstGeom prst="rect">
            <a:avLst/>
          </a:prstGeom>
        </p:spPr>
      </p:pic>
    </p:spTree>
    <p:extLst>
      <p:ext uri="{BB962C8B-B14F-4D97-AF65-F5344CB8AC3E}">
        <p14:creationId xmlns:p14="http://schemas.microsoft.com/office/powerpoint/2010/main" val="2859344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Tema di Office">
  <a:themeElements>
    <a:clrScheme name="Tektronic">
      <a:dk1>
        <a:sysClr val="windowText" lastClr="000000"/>
      </a:dk1>
      <a:lt1>
        <a:sysClr val="window" lastClr="FFFFFF"/>
      </a:lt1>
      <a:dk2>
        <a:srgbClr val="3E434A"/>
      </a:dk2>
      <a:lt2>
        <a:srgbClr val="D7D8D2"/>
      </a:lt2>
      <a:accent1>
        <a:srgbClr val="1AB5D7"/>
      </a:accent1>
      <a:accent2>
        <a:srgbClr val="192852"/>
      </a:accent2>
      <a:accent3>
        <a:srgbClr val="74C044"/>
      </a:accent3>
      <a:accent4>
        <a:srgbClr val="A4CE3A"/>
      </a:accent4>
      <a:accent5>
        <a:srgbClr val="F05B24"/>
      </a:accent5>
      <a:accent6>
        <a:srgbClr val="F5F5F5"/>
      </a:accent6>
      <a:hlink>
        <a:srgbClr val="1AB5D7"/>
      </a:hlink>
      <a:folHlink>
        <a:srgbClr val="3E434A"/>
      </a:folHlink>
    </a:clrScheme>
    <a:fontScheme name="Custom 164">
      <a:majorFont>
        <a:latin typeface="Bookman Old Style"/>
        <a:ea typeface=""/>
        <a:cs typeface=""/>
      </a:majorFont>
      <a:minorFont>
        <a:latin typeface="Corbe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30677593_TF66699876" id="{F1D4A4A5-0F5B-4A55-B803-B8B509F7A9E7}" vid="{5EADBF55-F8D0-4401-BAA9-9D406EB03ABB}"/>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464B38D5-95D0-4710-B7D9-673E8E7CA3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41EC539-8BB8-450C-A808-015610205AE1}">
  <ds:schemaRefs>
    <ds:schemaRef ds:uri="http://schemas.microsoft.com/sharepoint/v3/contenttype/forms"/>
  </ds:schemaRefs>
</ds:datastoreItem>
</file>

<file path=customXml/itemProps3.xml><?xml version="1.0" encoding="utf-8"?>
<ds:datastoreItem xmlns:ds="http://schemas.openxmlformats.org/officeDocument/2006/customXml" ds:itemID="{1FBB8BD0-1203-44FD-A239-ECC49F53881D}">
  <ds:schemaRefs>
    <ds:schemaRef ds:uri="http://purl.org/dc/dcmitype/"/>
    <ds:schemaRef ds:uri="http://schemas.microsoft.com/sharepoint/v3"/>
    <ds:schemaRef ds:uri="http://schemas.microsoft.com/office/2006/documentManagement/types"/>
    <ds:schemaRef ds:uri="http://purl.org/dc/elements/1.1/"/>
    <ds:schemaRef ds:uri="http://schemas.microsoft.com/office/2006/metadata/properties"/>
    <ds:schemaRef ds:uri="http://schemas.microsoft.com/office/infopath/2007/PartnerControls"/>
    <ds:schemaRef ds:uri="fb0879af-3eba-417a-a55a-ffe6dcd6ca77"/>
    <ds:schemaRef ds:uri="http://purl.org/dc/terms/"/>
    <ds:schemaRef ds:uri="http://schemas.openxmlformats.org/package/2006/metadata/core-properties"/>
    <ds:schemaRef ds:uri="6dc4bcd6-49db-4c07-9060-8acfc67cef9f"/>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Presentazione con collage di foto</Template>
  <TotalTime>0</TotalTime>
  <Words>483</Words>
  <Application>Microsoft Office PowerPoint</Application>
  <PresentationFormat>Widescreen</PresentationFormat>
  <Paragraphs>43</Paragraphs>
  <Slides>10</Slides>
  <Notes>9</Notes>
  <HiddenSlides>0</HiddenSlides>
  <MMClips>2</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10</vt:i4>
      </vt:variant>
    </vt:vector>
  </HeadingPairs>
  <TitlesOfParts>
    <vt:vector size="16" baseType="lpstr">
      <vt:lpstr>Arial</vt:lpstr>
      <vt:lpstr>Bookman Old Style</vt:lpstr>
      <vt:lpstr>Calibri</vt:lpstr>
      <vt:lpstr>Corbel</vt:lpstr>
      <vt:lpstr>Times New Roman</vt:lpstr>
      <vt:lpstr>Tema di Office</vt:lpstr>
      <vt:lpstr>21 Marzo</vt:lpstr>
      <vt:lpstr>Diapositiva 2</vt:lpstr>
      <vt:lpstr>Il 21 marzo: perché in quel giorno di risveglio della natura si rinnovi la primavera della novità e della giustizia sociale, perché solo facendo memoria si getta il seme di una nuova speranza.</vt:lpstr>
      <vt:lpstr>Presentazione standard di PowerPoint</vt:lpstr>
      <vt:lpstr>Diapositiva 5</vt:lpstr>
      <vt:lpstr>Presentazione standard di PowerPoint</vt:lpstr>
      <vt:lpstr>Nessuno muore veramente sulla terra se vive nel ricordo di chi resta. È per questo che non dobbiamo dimenticare le vittime della mafia, e come dice la figlia di Marcone, dobbiamo smettere di considerarle vittime perché sono stati così forti da far tremare la malavita e da far parlare negli anni di loro, dell’esempio di vita e di onestà che dovrebbe appartenere ad ognuno di noi per un mondo migliore.   ANDREA FERRARELLI</vt:lpstr>
      <vt:lpstr>Montaggio </vt:lpstr>
      <vt:lpstr>Secondo me ricordare le persone colpite dalla mafia non serve solo ai familiari ma serve anche a noi per ricordarci che la mafia è ancora attiva, e sensibilizzarci.   ANGELO SCHIAVONE</vt:lpstr>
      <vt:lpstr>Presentazione standard di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2021-03-16T17:02:37Z</dcterms:created>
  <dcterms:modified xsi:type="dcterms:W3CDTF">2021-03-17T19:18:15Z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